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9" r:id="rId2"/>
    <p:sldId id="260" r:id="rId3"/>
  </p:sldIdLst>
  <p:sldSz cx="6858000" cy="9144000" type="screen4x3"/>
  <p:notesSz cx="6834188" cy="99790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FFFF00"/>
    <a:srgbClr val="FF00FF"/>
    <a:srgbClr val="0000FF"/>
    <a:srgbClr val="FFFF99"/>
    <a:srgbClr val="0066FF"/>
    <a:srgbClr val="00FF00"/>
    <a:srgbClr val="FEF9B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512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5" d="100"/>
          <a:sy n="75" d="100"/>
        </p:scale>
        <p:origin x="-2178" y="-96"/>
      </p:cViewPr>
      <p:guideLst>
        <p:guide orient="horz" pos="3143"/>
        <p:guide pos="215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622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71913" y="0"/>
            <a:ext cx="2960687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D7FBDC-2A07-438D-9117-B711120EF294}" type="datetimeFigureOut">
              <a:rPr lang="ko-KR" altLang="en-US" smtClean="0"/>
              <a:pPr/>
              <a:t>2012-03-07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14538" y="747713"/>
            <a:ext cx="2806700" cy="3743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4213" y="4740275"/>
            <a:ext cx="5467350" cy="44910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78963"/>
            <a:ext cx="29622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71913" y="9478963"/>
            <a:ext cx="2960687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476C4D-2E12-4620-A939-8CC7AC71C3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76C4D-2E12-4620-A939-8CC7AC71C394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76C4D-2E12-4620-A939-8CC7AC71C394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007519" y="8699501"/>
            <a:ext cx="800100" cy="444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defRPr/>
            </a:pPr>
            <a:fld id="{FA05F687-438D-467F-AFBC-2CE27E9BF1D5}" type="slidenum">
              <a:rPr kumimoji="1" lang="en-US" altLang="ko-KR" b="1">
                <a:solidFill>
                  <a:srgbClr val="000000"/>
                </a:solidFill>
              </a:rPr>
              <a:pPr fontAlgn="base">
                <a:lnSpc>
                  <a:spcPct val="14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ko-KR" b="1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007519" y="8699501"/>
            <a:ext cx="800100" cy="444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defRPr/>
            </a:pPr>
            <a:fld id="{269663E1-3663-4DAF-8705-E1ECC2AD48CD}" type="slidenum">
              <a:rPr kumimoji="1" lang="en-US" altLang="ko-KR" b="1">
                <a:solidFill>
                  <a:srgbClr val="000000"/>
                </a:solidFill>
              </a:rPr>
              <a:pPr fontAlgn="base">
                <a:lnSpc>
                  <a:spcPct val="14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ko-KR" b="1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3007519" y="8699501"/>
            <a:ext cx="800100" cy="444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defRPr/>
            </a:pPr>
            <a:fld id="{6ECF1A63-9431-4538-8BD9-F1207B7F4535}" type="slidenum">
              <a:rPr kumimoji="1" lang="en-US" altLang="ko-KR" b="1">
                <a:solidFill>
                  <a:srgbClr val="000000"/>
                </a:solidFill>
              </a:rPr>
              <a:pPr fontAlgn="base">
                <a:lnSpc>
                  <a:spcPct val="14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ko-KR" b="1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0"/>
          </p:nvPr>
        </p:nvSpPr>
        <p:spPr>
          <a:xfrm>
            <a:off x="3007519" y="8699501"/>
            <a:ext cx="800100" cy="444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defRPr/>
            </a:pPr>
            <a:fld id="{B65CEAEC-0D46-4772-BE67-895FF25F2E08}" type="slidenum">
              <a:rPr kumimoji="1" lang="en-US" altLang="ko-KR" b="1">
                <a:solidFill>
                  <a:srgbClr val="000000"/>
                </a:solidFill>
              </a:rPr>
              <a:pPr fontAlgn="base">
                <a:lnSpc>
                  <a:spcPct val="14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ko-KR" b="1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0"/>
          </p:nvPr>
        </p:nvSpPr>
        <p:spPr>
          <a:xfrm>
            <a:off x="3007519" y="8699501"/>
            <a:ext cx="800100" cy="444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defRPr/>
            </a:pPr>
            <a:fld id="{0C95AF15-C9E1-4FE0-8653-FE0CA7E06FEB}" type="slidenum">
              <a:rPr kumimoji="1" lang="en-US" altLang="ko-KR" b="1">
                <a:solidFill>
                  <a:srgbClr val="000000"/>
                </a:solidFill>
              </a:rPr>
              <a:pPr fontAlgn="base">
                <a:lnSpc>
                  <a:spcPct val="14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ko-KR" b="1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>
          <a:xfrm>
            <a:off x="3007519" y="8699501"/>
            <a:ext cx="800100" cy="444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defRPr/>
            </a:pPr>
            <a:fld id="{B92B4748-2F16-486B-93C3-5482E6AD0253}" type="slidenum">
              <a:rPr kumimoji="1" lang="en-US" altLang="ko-KR" b="1">
                <a:solidFill>
                  <a:srgbClr val="000000"/>
                </a:solidFill>
              </a:rPr>
              <a:pPr fontAlgn="base">
                <a:lnSpc>
                  <a:spcPct val="14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ko-KR" b="1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3007519" y="8699501"/>
            <a:ext cx="800100" cy="444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defRPr/>
            </a:pPr>
            <a:fld id="{EE7D9471-910A-47E9-BE72-E80268994804}" type="slidenum">
              <a:rPr kumimoji="1" lang="en-US" altLang="ko-KR" b="1">
                <a:solidFill>
                  <a:srgbClr val="000000"/>
                </a:solidFill>
              </a:rPr>
              <a:pPr fontAlgn="base">
                <a:lnSpc>
                  <a:spcPct val="14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ko-KR" b="1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3007519" y="8699501"/>
            <a:ext cx="800100" cy="444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defRPr/>
            </a:pPr>
            <a:fld id="{63AFE47F-14E5-47CD-B9CC-31CA5A1A36DA}" type="slidenum">
              <a:rPr kumimoji="1" lang="en-US" altLang="ko-KR" b="1">
                <a:solidFill>
                  <a:srgbClr val="000000"/>
                </a:solidFill>
              </a:rPr>
              <a:pPr fontAlgn="base">
                <a:lnSpc>
                  <a:spcPct val="14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ko-KR" b="1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007519" y="8699501"/>
            <a:ext cx="800100" cy="444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defRPr/>
            </a:pPr>
            <a:fld id="{8E28A054-E876-4EDD-88A5-AA9BFC8000E8}" type="slidenum">
              <a:rPr kumimoji="1" lang="en-US" altLang="ko-KR" b="1">
                <a:solidFill>
                  <a:srgbClr val="000000"/>
                </a:solidFill>
              </a:rPr>
              <a:pPr fontAlgn="base">
                <a:lnSpc>
                  <a:spcPct val="14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ko-KR" b="1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007519" y="8699501"/>
            <a:ext cx="800100" cy="444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defRPr/>
            </a:pPr>
            <a:fld id="{985F0DA6-3A03-4DA9-9C29-4343E3C8579C}" type="slidenum">
              <a:rPr kumimoji="1" lang="en-US" altLang="ko-KR" b="1">
                <a:solidFill>
                  <a:srgbClr val="000000"/>
                </a:solidFill>
              </a:rPr>
              <a:pPr fontAlgn="base">
                <a:lnSpc>
                  <a:spcPct val="14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ko-KR" b="1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제목, 텍스트 및 차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sz="half" idx="1"/>
          </p:nvPr>
        </p:nvSpPr>
        <p:spPr>
          <a:xfrm>
            <a:off x="342900" y="2133601"/>
            <a:ext cx="3028950" cy="603461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차트 개체 틀 3"/>
          <p:cNvSpPr>
            <a:spLocks noGrp="1"/>
          </p:cNvSpPr>
          <p:nvPr>
            <p:ph type="chart" sz="half" idx="2"/>
          </p:nvPr>
        </p:nvSpPr>
        <p:spPr>
          <a:xfrm>
            <a:off x="3486150" y="2133601"/>
            <a:ext cx="3028950" cy="6034617"/>
          </a:xfrm>
          <a:prstGeom prst="rect">
            <a:avLst/>
          </a:prstGeom>
        </p:spPr>
        <p:txBody>
          <a:bodyPr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3007519" y="8699501"/>
            <a:ext cx="800100" cy="444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defRPr/>
            </a:pPr>
            <a:fld id="{06A1099D-DFDA-4060-88FB-670625FED4EA}" type="slidenum">
              <a:rPr kumimoji="1" lang="en-US" altLang="ko-KR" b="1">
                <a:solidFill>
                  <a:srgbClr val="000000"/>
                </a:solidFill>
              </a:rPr>
              <a:pPr fontAlgn="base">
                <a:lnSpc>
                  <a:spcPct val="14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ko-KR" b="1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2000">
              <a:schemeClr val="bg1"/>
            </a:gs>
            <a:gs pos="30000">
              <a:srgbClr val="92D050"/>
            </a:gs>
            <a:gs pos="50000">
              <a:srgbClr val="93E159">
                <a:alpha val="88627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 descr="sub2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1"/>
            <a:ext cx="5091113" cy="4068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6" descr="sub1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6858000" cy="4436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7" descr="sub3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0"/>
            <a:ext cx="1073944" cy="256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8" descr="sub4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5203032" y="1"/>
            <a:ext cx="1654969" cy="2046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9" descr="sub5"/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588794" y="5532968"/>
            <a:ext cx="931069" cy="1655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0" descr="sub5"/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182916" y="7355417"/>
            <a:ext cx="594122" cy="1056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1" descr="sub5"/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4238626" y="8030634"/>
            <a:ext cx="431006" cy="766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3000" b="1" i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3000" b="1" i="1">
          <a:solidFill>
            <a:schemeClr val="bg1"/>
          </a:solidFill>
          <a:latin typeface="HY헤드라인M" pitchFamily="18" charset="-127"/>
          <a:ea typeface="HY헤드라인M" pitchFamily="18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3000" b="1" i="1">
          <a:solidFill>
            <a:schemeClr val="bg1"/>
          </a:solidFill>
          <a:latin typeface="HY헤드라인M" pitchFamily="18" charset="-127"/>
          <a:ea typeface="HY헤드라인M" pitchFamily="18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3000" b="1" i="1">
          <a:solidFill>
            <a:schemeClr val="bg1"/>
          </a:solidFill>
          <a:latin typeface="HY헤드라인M" pitchFamily="18" charset="-127"/>
          <a:ea typeface="HY헤드라인M" pitchFamily="18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3000" b="1" i="1">
          <a:solidFill>
            <a:schemeClr val="bg1"/>
          </a:solidFill>
          <a:latin typeface="HY헤드라인M" pitchFamily="18" charset="-127"/>
          <a:ea typeface="HY헤드라인M" pitchFamily="18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3000" b="1" i="1">
          <a:solidFill>
            <a:schemeClr val="bg1"/>
          </a:solidFill>
          <a:latin typeface="HY헤드라인M" pitchFamily="18" charset="-127"/>
          <a:ea typeface="HY헤드라인M" pitchFamily="18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3000" b="1" i="1">
          <a:solidFill>
            <a:schemeClr val="bg1"/>
          </a:solidFill>
          <a:latin typeface="HY헤드라인M" pitchFamily="18" charset="-127"/>
          <a:ea typeface="HY헤드라인M" pitchFamily="18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3000" b="1" i="1">
          <a:solidFill>
            <a:schemeClr val="bg1"/>
          </a:solidFill>
          <a:latin typeface="HY헤드라인M" pitchFamily="18" charset="-127"/>
          <a:ea typeface="HY헤드라인M" pitchFamily="18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3000" b="1" i="1">
          <a:solidFill>
            <a:schemeClr val="bg1"/>
          </a:solidFill>
          <a:latin typeface="HY헤드라인M" pitchFamily="18" charset="-127"/>
          <a:ea typeface="HY헤드라인M" pitchFamily="18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bg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bg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bg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bg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bg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bg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bg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그룹 37"/>
          <p:cNvGrpSpPr/>
          <p:nvPr/>
        </p:nvGrpSpPr>
        <p:grpSpPr>
          <a:xfrm>
            <a:off x="-387424" y="0"/>
            <a:ext cx="7488832" cy="8937109"/>
            <a:chOff x="-389557" y="99387"/>
            <a:chExt cx="7488832" cy="8937109"/>
          </a:xfrm>
        </p:grpSpPr>
        <p:sp>
          <p:nvSpPr>
            <p:cNvPr id="22" name="모서리가 둥근 직사각형 21"/>
            <p:cNvSpPr/>
            <p:nvPr/>
          </p:nvSpPr>
          <p:spPr bwMode="auto">
            <a:xfrm>
              <a:off x="91918" y="4644008"/>
              <a:ext cx="6669360" cy="4392488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1" hangingPunct="1">
                <a:lnSpc>
                  <a:spcPct val="14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en-US" altLang="ko-KR" sz="1500" dirty="0" smtClean="0"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-389557" y="99387"/>
              <a:ext cx="7488832" cy="9694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3000" b="1" dirty="0" smtClean="0">
                  <a:solidFill>
                    <a:srgbClr val="FF0000"/>
                  </a:solidFill>
                  <a:latin typeface="HY목각파임B" pitchFamily="18" charset="-127"/>
                  <a:ea typeface="HY목각파임B" pitchFamily="18" charset="-127"/>
                </a:rPr>
                <a:t>성</a:t>
              </a:r>
              <a:r>
                <a:rPr lang="en-US" altLang="ko-KR" sz="3000" b="1" dirty="0" smtClean="0">
                  <a:solidFill>
                    <a:srgbClr val="FF0000"/>
                  </a:solidFill>
                  <a:latin typeface="굴림"/>
                  <a:ea typeface="굴림"/>
                </a:rPr>
                <a:t>·</a:t>
              </a:r>
              <a:r>
                <a:rPr lang="ko-KR" altLang="en-US" sz="3000" b="1" dirty="0" smtClean="0">
                  <a:solidFill>
                    <a:srgbClr val="FF0000"/>
                  </a:solidFill>
                  <a:latin typeface="HY목각파임B" pitchFamily="18" charset="-127"/>
                  <a:ea typeface="HY목각파임B" pitchFamily="18" charset="-127"/>
                </a:rPr>
                <a:t>공</a:t>
              </a:r>
              <a:r>
                <a:rPr lang="en-US" altLang="ko-KR" sz="3000" b="1" dirty="0" smtClean="0">
                  <a:solidFill>
                    <a:srgbClr val="FF0000"/>
                  </a:solidFill>
                  <a:latin typeface="굴림"/>
                  <a:ea typeface="굴림"/>
                </a:rPr>
                <a:t>·</a:t>
              </a:r>
              <a:r>
                <a:rPr lang="ko-KR" altLang="en-US" sz="3000" b="1" dirty="0" err="1" smtClean="0">
                  <a:solidFill>
                    <a:srgbClr val="FF0000"/>
                  </a:solidFill>
                  <a:latin typeface="HY목각파임B" pitchFamily="18" charset="-127"/>
                  <a:ea typeface="HY목각파임B" pitchFamily="18" charset="-127"/>
                </a:rPr>
                <a:t>취</a:t>
              </a:r>
              <a:r>
                <a:rPr lang="en-US" altLang="ko-KR" sz="3000" b="1" dirty="0" smtClean="0">
                  <a:solidFill>
                    <a:srgbClr val="FF0000"/>
                  </a:solidFill>
                  <a:latin typeface="굴림"/>
                  <a:ea typeface="굴림"/>
                </a:rPr>
                <a:t>·</a:t>
              </a:r>
              <a:r>
                <a:rPr lang="ko-KR" altLang="en-US" sz="3000" b="1" dirty="0" smtClean="0">
                  <a:solidFill>
                    <a:srgbClr val="FF0000"/>
                  </a:solidFill>
                  <a:latin typeface="HY목각파임B" pitchFamily="18" charset="-127"/>
                  <a:ea typeface="HY목각파임B" pitchFamily="18" charset="-127"/>
                </a:rPr>
                <a:t>업</a:t>
              </a:r>
              <a:r>
                <a:rPr lang="en-US" altLang="ko-KR" sz="3000" b="1" dirty="0" smtClean="0">
                  <a:solidFill>
                    <a:srgbClr val="FF0000"/>
                  </a:solidFill>
                  <a:latin typeface="HY목각파임B" pitchFamily="18" charset="-127"/>
                  <a:ea typeface="HY목각파임B" pitchFamily="18" charset="-127"/>
                </a:rPr>
                <a:t>!! </a:t>
              </a:r>
            </a:p>
            <a:p>
              <a:pPr algn="ctr"/>
              <a:r>
                <a:rPr lang="en-US" altLang="ko-KR" sz="2700" b="1" dirty="0" smtClean="0">
                  <a:solidFill>
                    <a:srgbClr val="0000FF"/>
                  </a:solidFill>
                  <a:latin typeface="HY목각파임B" pitchFamily="18" charset="-127"/>
                  <a:ea typeface="HY목각파임B" pitchFamily="18" charset="-127"/>
                </a:rPr>
                <a:t>『</a:t>
              </a:r>
              <a:r>
                <a:rPr lang="ko-KR" altLang="en-US" sz="2700" b="1" dirty="0" smtClean="0">
                  <a:solidFill>
                    <a:srgbClr val="0000FF"/>
                  </a:solidFill>
                  <a:latin typeface="HY목각파임B" pitchFamily="18" charset="-127"/>
                  <a:ea typeface="HY목각파임B" pitchFamily="18" charset="-127"/>
                </a:rPr>
                <a:t>대학청년고용센터</a:t>
              </a:r>
              <a:r>
                <a:rPr lang="en-US" altLang="ko-KR" sz="2700" b="1" dirty="0" smtClean="0">
                  <a:solidFill>
                    <a:srgbClr val="0000FF"/>
                  </a:solidFill>
                  <a:latin typeface="HY목각파임B" pitchFamily="18" charset="-127"/>
                  <a:ea typeface="HY목각파임B" pitchFamily="18" charset="-127"/>
                </a:rPr>
                <a:t>』</a:t>
              </a:r>
              <a:r>
                <a:rPr lang="ko-KR" altLang="en-US" sz="2700" b="1" dirty="0" smtClean="0">
                  <a:solidFill>
                    <a:srgbClr val="990000"/>
                  </a:solidFill>
                  <a:latin typeface="HY목각파임B" pitchFamily="18" charset="-127"/>
                  <a:ea typeface="HY목각파임B" pitchFamily="18" charset="-127"/>
                </a:rPr>
                <a:t>에서 책임지겠습니다</a:t>
              </a:r>
              <a:r>
                <a:rPr lang="en-US" altLang="ko-KR" sz="2700" b="1" dirty="0" smtClean="0">
                  <a:solidFill>
                    <a:srgbClr val="990000"/>
                  </a:solidFill>
                  <a:latin typeface="HY목각파임B" pitchFamily="18" charset="-127"/>
                  <a:ea typeface="HY목각파임B" pitchFamily="18" charset="-127"/>
                </a:rPr>
                <a:t>.</a:t>
              </a:r>
              <a:endParaRPr lang="ko-KR" altLang="en-US" sz="2700" b="1" dirty="0">
                <a:solidFill>
                  <a:srgbClr val="990000"/>
                </a:solidFill>
                <a:latin typeface="HY목각파임B" pitchFamily="18" charset="-127"/>
                <a:ea typeface="HY목각파임B" pitchFamily="18" charset="-127"/>
              </a:endParaRPr>
            </a:p>
          </p:txBody>
        </p:sp>
        <p:sp>
          <p:nvSpPr>
            <p:cNvPr id="9" name="모서리가 둥근 직사각형 8"/>
            <p:cNvSpPr/>
            <p:nvPr/>
          </p:nvSpPr>
          <p:spPr bwMode="auto">
            <a:xfrm>
              <a:off x="91918" y="1115616"/>
              <a:ext cx="6669360" cy="3456384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indent="-342900" fontAlgn="base">
                <a:lnSpc>
                  <a:spcPct val="140000"/>
                </a:lnSpc>
                <a:spcBef>
                  <a:spcPct val="2000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HY동녘M" pitchFamily="18" charset="-127"/>
                  <a:ea typeface="HY동녘M" pitchFamily="18" charset="-127"/>
                </a:rPr>
                <a:t>                          </a:t>
              </a:r>
              <a:endParaRPr kumimoji="1" lang="en-US" altLang="ko-KR" sz="1500" dirty="0" smtClean="0">
                <a:latin typeface="HY동녘M" pitchFamily="18" charset="-127"/>
                <a:ea typeface="HY동녘M" pitchFamily="18" charset="-127"/>
              </a:endParaRPr>
            </a:p>
            <a:p>
              <a:pPr marL="342900" indent="-342900" fontAlgn="base">
                <a:lnSpc>
                  <a:spcPct val="140000"/>
                </a:lnSpc>
                <a:spcBef>
                  <a:spcPct val="20000"/>
                </a:spcBef>
                <a:spcAft>
                  <a:spcPct val="0"/>
                </a:spcAft>
              </a:pPr>
              <a:endParaRPr kumimoji="1" lang="en-US" altLang="ko-KR" sz="1500" dirty="0" smtClean="0">
                <a:latin typeface="HY동녘M" pitchFamily="18" charset="-127"/>
                <a:ea typeface="HY동녘M" pitchFamily="18" charset="-127"/>
              </a:endParaRPr>
            </a:p>
            <a:p>
              <a:pPr marL="342900" indent="-342900" fontAlgn="base">
                <a:lnSpc>
                  <a:spcPct val="140000"/>
                </a:lnSpc>
                <a:spcBef>
                  <a:spcPct val="20000"/>
                </a:spcBef>
                <a:spcAft>
                  <a:spcPct val="0"/>
                </a:spcAft>
              </a:pPr>
              <a:endParaRPr kumimoji="1" lang="en-US" altLang="ko-KR" sz="1500" dirty="0" smtClean="0">
                <a:latin typeface="HY동녘M" pitchFamily="18" charset="-127"/>
                <a:ea typeface="HY동녘M" pitchFamily="18" charset="-127"/>
              </a:endParaRPr>
            </a:p>
            <a:p>
              <a:pPr marL="342900" indent="-342900" fontAlgn="base">
                <a:lnSpc>
                  <a:spcPct val="140000"/>
                </a:lnSpc>
                <a:spcBef>
                  <a:spcPct val="20000"/>
                </a:spcBef>
                <a:spcAft>
                  <a:spcPct val="0"/>
                </a:spcAft>
              </a:pPr>
              <a:endParaRPr kumimoji="1" lang="en-US" altLang="ko-KR" sz="1500" dirty="0" smtClean="0">
                <a:latin typeface="HY동녘M" pitchFamily="18" charset="-127"/>
                <a:ea typeface="HY동녘M" pitchFamily="18" charset="-127"/>
              </a:endParaRPr>
            </a:p>
            <a:p>
              <a:pPr marL="342900" indent="-342900" fontAlgn="base">
                <a:lnSpc>
                  <a:spcPct val="140000"/>
                </a:lnSpc>
                <a:spcBef>
                  <a:spcPct val="20000"/>
                </a:spcBef>
                <a:spcAft>
                  <a:spcPct val="0"/>
                </a:spcAft>
              </a:pPr>
              <a:endParaRPr kumimoji="1" lang="en-US" altLang="ko-KR" sz="1500" dirty="0" smtClean="0">
                <a:latin typeface="HY동녘M" pitchFamily="18" charset="-127"/>
                <a:ea typeface="HY동녘M" pitchFamily="18" charset="-127"/>
              </a:endParaRPr>
            </a:p>
            <a:p>
              <a:pPr marL="342900" indent="-342900" fontAlgn="base">
                <a:lnSpc>
                  <a:spcPct val="140000"/>
                </a:lnSpc>
                <a:spcBef>
                  <a:spcPct val="20000"/>
                </a:spcBef>
                <a:spcAft>
                  <a:spcPct val="0"/>
                </a:spcAft>
              </a:pPr>
              <a:endParaRPr kumimoji="1" lang="en-US" altLang="ko-KR" sz="1500" dirty="0" smtClean="0">
                <a:latin typeface="HY동녘M" pitchFamily="18" charset="-127"/>
                <a:ea typeface="HY동녘M" pitchFamily="18" charset="-127"/>
              </a:endParaRPr>
            </a:p>
            <a:p>
              <a:pPr marL="342900" indent="-342900" fontAlgn="base">
                <a:lnSpc>
                  <a:spcPct val="140000"/>
                </a:lnSpc>
                <a:spcBef>
                  <a:spcPct val="20000"/>
                </a:spcBef>
                <a:spcAft>
                  <a:spcPct val="0"/>
                </a:spcAft>
              </a:pPr>
              <a:endParaRPr kumimoji="1" lang="en-US" altLang="ko-KR" sz="1500" dirty="0" smtClean="0">
                <a:latin typeface="HY동녘M" pitchFamily="18" charset="-127"/>
                <a:ea typeface="HY동녘M" pitchFamily="18" charset="-127"/>
              </a:endParaRPr>
            </a:p>
            <a:p>
              <a:pPr marL="342900" indent="-342900" fontAlgn="base">
                <a:lnSpc>
                  <a:spcPct val="140000"/>
                </a:lnSpc>
                <a:spcBef>
                  <a:spcPct val="20000"/>
                </a:spcBef>
                <a:spcAft>
                  <a:spcPct val="0"/>
                </a:spcAft>
              </a:pPr>
              <a:endParaRPr kumimoji="1" lang="en-US" altLang="ko-KR" sz="1500" dirty="0" smtClean="0">
                <a:latin typeface="HY동녘M" pitchFamily="18" charset="-127"/>
                <a:ea typeface="HY동녘M" pitchFamily="18" charset="-127"/>
              </a:endParaRPr>
            </a:p>
            <a:p>
              <a:pPr marL="342900" indent="-342900" fontAlgn="base">
                <a:lnSpc>
                  <a:spcPct val="140000"/>
                </a:lnSpc>
                <a:spcBef>
                  <a:spcPct val="20000"/>
                </a:spcBef>
                <a:spcAft>
                  <a:spcPct val="0"/>
                </a:spcAft>
              </a:pPr>
              <a:endParaRPr kumimoji="1" lang="en-US" altLang="ko-KR" sz="1500" dirty="0" smtClean="0">
                <a:latin typeface="HY동녘M" pitchFamily="18" charset="-127"/>
                <a:ea typeface="HY동녘M" pitchFamily="18" charset="-127"/>
              </a:endParaRPr>
            </a:p>
            <a:p>
              <a:pPr marL="342900" marR="0" indent="-342900" algn="l" defTabSz="914400" rtl="0" eaLnBrk="1" fontAlgn="base" latinLnBrk="1" hangingPunct="1">
                <a:lnSpc>
                  <a:spcPct val="14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en-US" altLang="ko-KR" sz="1500" dirty="0" smtClean="0"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7" name="직사각형 6"/>
            <p:cNvSpPr/>
            <p:nvPr/>
          </p:nvSpPr>
          <p:spPr>
            <a:xfrm rot="20901718">
              <a:off x="-97054" y="974745"/>
              <a:ext cx="2267006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altLang="ko-KR" sz="5400" b="1" cap="none" spc="0" dirty="0" smtClean="0">
                  <a:ln w="10541" cmpd="sng">
                    <a:solidFill>
                      <a:srgbClr val="7D7D7D">
                        <a:tint val="100000"/>
                        <a:shade val="100000"/>
                        <a:satMod val="110000"/>
                      </a:srgbClr>
                    </a:solidFill>
                    <a:prstDash val="solid"/>
                  </a:ln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9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rgbClr val="FFFFFF">
                          <a:shade val="20000"/>
                          <a:satMod val="300000"/>
                        </a:srgbClr>
                      </a:gs>
                      <a:gs pos="79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5400000"/>
                  </a:gradFill>
                  <a:effectLst/>
                </a:rPr>
                <a:t>How?</a:t>
              </a:r>
              <a:endParaRPr lang="en-US" altLang="ko-KR" sz="5400" b="1" cap="none" spc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972215" y="4606937"/>
              <a:ext cx="5065274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>
                  <a:latin typeface="HY동녘M" pitchFamily="18" charset="-127"/>
                  <a:ea typeface="HY동녘M" pitchFamily="18" charset="-127"/>
                </a:rPr>
                <a:t>             행복한 </a:t>
              </a:r>
              <a:r>
                <a:rPr lang="en-US" altLang="ko-KR" sz="2300" b="1" dirty="0" smtClean="0">
                  <a:solidFill>
                    <a:srgbClr val="FF0000"/>
                  </a:solidFill>
                  <a:latin typeface="HY동녘M" pitchFamily="18" charset="-127"/>
                  <a:ea typeface="HY동녘M" pitchFamily="18" charset="-127"/>
                </a:rPr>
                <a:t>JOB</a:t>
              </a:r>
              <a:r>
                <a:rPr lang="ko-KR" altLang="en-US" dirty="0" smtClean="0">
                  <a:latin typeface="HY동녘M" pitchFamily="18" charset="-127"/>
                  <a:ea typeface="HY동녘M" pitchFamily="18" charset="-127"/>
                </a:rPr>
                <a:t>과의 만남이 있는 </a:t>
              </a:r>
              <a:endParaRPr lang="en-US" altLang="ko-KR" dirty="0" smtClean="0">
                <a:latin typeface="HY동녘M" pitchFamily="18" charset="-127"/>
                <a:ea typeface="HY동녘M" pitchFamily="18" charset="-127"/>
              </a:endParaRPr>
            </a:p>
            <a:p>
              <a:r>
                <a:rPr lang="ko-KR" altLang="en-US" b="1" dirty="0" smtClean="0">
                  <a:solidFill>
                    <a:srgbClr val="006600"/>
                  </a:solidFill>
                  <a:latin typeface="HY동녘M" pitchFamily="18" charset="-127"/>
                  <a:ea typeface="HY동녘M" pitchFamily="18" charset="-127"/>
                </a:rPr>
                <a:t>        </a:t>
              </a:r>
              <a:r>
                <a:rPr lang="ko-KR" altLang="en-US" sz="2300" b="1" dirty="0" smtClean="0">
                  <a:solidFill>
                    <a:srgbClr val="006600"/>
                  </a:solidFill>
                  <a:latin typeface="HY동녘M" pitchFamily="18" charset="-127"/>
                  <a:ea typeface="HY동녘M" pitchFamily="18" charset="-127"/>
                </a:rPr>
                <a:t>취업정보센터 내</a:t>
              </a:r>
              <a:r>
                <a:rPr lang="en-US" altLang="ko-KR" dirty="0" smtClean="0">
                  <a:latin typeface="HY동녘M" pitchFamily="18" charset="-127"/>
                  <a:ea typeface="HY동녘M" pitchFamily="18" charset="-127"/>
                </a:rPr>
                <a:t>(</a:t>
              </a:r>
              <a:r>
                <a:rPr lang="ko-KR" altLang="en-US" dirty="0" err="1" smtClean="0">
                  <a:latin typeface="HY동녘M" pitchFamily="18" charset="-127"/>
                  <a:ea typeface="HY동녘M" pitchFamily="18" charset="-127"/>
                </a:rPr>
                <a:t>만나관</a:t>
              </a:r>
              <a:r>
                <a:rPr lang="ko-KR" altLang="en-US" dirty="0" smtClean="0">
                  <a:latin typeface="HY동녘M" pitchFamily="18" charset="-127"/>
                  <a:ea typeface="HY동녘M" pitchFamily="18" charset="-127"/>
                </a:rPr>
                <a:t> </a:t>
              </a:r>
              <a:r>
                <a:rPr lang="en-US" altLang="ko-KR" dirty="0" smtClean="0">
                  <a:latin typeface="HY동녘M" pitchFamily="18" charset="-127"/>
                  <a:ea typeface="HY동녘M" pitchFamily="18" charset="-127"/>
                </a:rPr>
                <a:t>2</a:t>
              </a:r>
              <a:r>
                <a:rPr lang="ko-KR" altLang="en-US" dirty="0" smtClean="0">
                  <a:latin typeface="HY동녘M" pitchFamily="18" charset="-127"/>
                  <a:ea typeface="HY동녘M" pitchFamily="18" charset="-127"/>
                </a:rPr>
                <a:t>층</a:t>
              </a:r>
              <a:r>
                <a:rPr lang="en-US" altLang="ko-KR" dirty="0" smtClean="0">
                  <a:latin typeface="HY동녘M" pitchFamily="18" charset="-127"/>
                  <a:ea typeface="HY동녘M" pitchFamily="18" charset="-127"/>
                </a:rPr>
                <a:t>) </a:t>
              </a:r>
              <a:r>
                <a:rPr lang="ko-KR" altLang="en-US" dirty="0" smtClean="0">
                  <a:latin typeface="HY동녘M" pitchFamily="18" charset="-127"/>
                  <a:ea typeface="HY동녘M" pitchFamily="18" charset="-127"/>
                </a:rPr>
                <a:t>위치</a:t>
              </a:r>
              <a:endParaRPr lang="ko-KR" altLang="en-US" sz="2000" b="1" dirty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endParaRPr>
            </a:p>
          </p:txBody>
        </p:sp>
        <p:grpSp>
          <p:nvGrpSpPr>
            <p:cNvPr id="21" name="그룹 20"/>
            <p:cNvGrpSpPr/>
            <p:nvPr/>
          </p:nvGrpSpPr>
          <p:grpSpPr>
            <a:xfrm>
              <a:off x="10223" y="2555776"/>
              <a:ext cx="7029400" cy="1929725"/>
              <a:chOff x="-368576" y="3074323"/>
              <a:chExt cx="7029400" cy="1929725"/>
            </a:xfrm>
          </p:grpSpPr>
          <p:sp>
            <p:nvSpPr>
              <p:cNvPr id="18" name="모서리가 둥근 직사각형 17"/>
              <p:cNvSpPr/>
              <p:nvPr/>
            </p:nvSpPr>
            <p:spPr bwMode="auto">
              <a:xfrm>
                <a:off x="595974" y="3275855"/>
                <a:ext cx="4896544" cy="1728193"/>
              </a:xfrm>
              <a:prstGeom prst="roundRect">
                <a:avLst/>
              </a:prstGeom>
              <a:noFill/>
              <a:ln w="19050" cap="flat" cmpd="sng" algn="ctr">
                <a:solidFill>
                  <a:schemeClr val="bg2">
                    <a:lumMod val="75000"/>
                  </a:schemeClr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342900" marR="0" lvl="0" indent="-342900" algn="l" defTabSz="914400" rtl="0" eaLnBrk="1" fontAlgn="base" latinLnBrk="1" hangingPunct="1">
                  <a:lnSpc>
                    <a:spcPct val="14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ko-KR" altLang="en-US" sz="18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19" name="직사각형 18"/>
              <p:cNvSpPr/>
              <p:nvPr/>
            </p:nvSpPr>
            <p:spPr>
              <a:xfrm>
                <a:off x="-368576" y="3375409"/>
                <a:ext cx="7029400" cy="158812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marR="0" lvl="0" indent="-342900" defTabSz="914400" eaLnBrk="1" fontAlgn="base" latinLnBrk="0" hangingPunct="1">
                  <a:lnSpc>
                    <a:spcPct val="14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HY동녘M" pitchFamily="18" charset="-127"/>
                    <a:ea typeface="HY동녘M" pitchFamily="18" charset="-127"/>
                  </a:rPr>
                  <a:t>               </a:t>
                </a:r>
                <a:r>
                  <a:rPr kumimoji="1" lang="ko-KR" altLang="en-US" sz="15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HY동녘M" pitchFamily="18" charset="-127"/>
                    <a:ea typeface="HY동녘M" pitchFamily="18" charset="-127"/>
                  </a:rPr>
                  <a:t>☞ 직업</a:t>
                </a:r>
                <a:r>
                  <a:rPr kumimoji="1" lang="ko-KR" altLang="en-US" sz="15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00FF"/>
                    </a:solidFill>
                    <a:effectLst/>
                    <a:uLnTx/>
                    <a:uFillTx/>
                    <a:latin typeface="HY동녘M" pitchFamily="18" charset="-127"/>
                    <a:ea typeface="HY동녘M" pitchFamily="18" charset="-127"/>
                  </a:rPr>
                  <a:t>심리검사</a:t>
                </a:r>
                <a:r>
                  <a:rPr kumimoji="1" lang="ko-KR" altLang="en-US" sz="15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HY동녘M" pitchFamily="18" charset="-127"/>
                    <a:ea typeface="HY동녘M" pitchFamily="18" charset="-127"/>
                  </a:rPr>
                  <a:t> 및 </a:t>
                </a:r>
                <a:r>
                  <a:rPr kumimoji="1" lang="en-US" altLang="ko-KR" sz="15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00FF"/>
                    </a:solidFill>
                    <a:effectLst/>
                    <a:uLnTx/>
                    <a:uFillTx/>
                    <a:latin typeface="HY동녘M" pitchFamily="18" charset="-127"/>
                    <a:ea typeface="HY동녘M" pitchFamily="18" charset="-127"/>
                  </a:rPr>
                  <a:t>1:1 </a:t>
                </a:r>
                <a:r>
                  <a:rPr kumimoji="1" lang="ko-KR" altLang="en-US" sz="15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00FF"/>
                    </a:solidFill>
                    <a:effectLst/>
                    <a:uLnTx/>
                    <a:uFillTx/>
                    <a:latin typeface="HY동녘M" pitchFamily="18" charset="-127"/>
                    <a:ea typeface="HY동녘M" pitchFamily="18" charset="-127"/>
                  </a:rPr>
                  <a:t>개별상담</a:t>
                </a:r>
                <a:endParaRPr kumimoji="1" lang="en-US" altLang="ko-KR" sz="15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HY동녘M" pitchFamily="18" charset="-127"/>
                  <a:ea typeface="HY동녘M" pitchFamily="18" charset="-127"/>
                </a:endParaRPr>
              </a:p>
              <a:p>
                <a:pPr marL="342900" marR="0" lvl="0" indent="-342900" defTabSz="914400" eaLnBrk="1" fontAlgn="base" latinLnBrk="0" hangingPunct="1">
                  <a:lnSpc>
                    <a:spcPct val="14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15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HY동녘M" pitchFamily="18" charset="-127"/>
                    <a:ea typeface="HY동녘M" pitchFamily="18" charset="-127"/>
                  </a:rPr>
                  <a:t>                  ☞ </a:t>
                </a:r>
                <a:r>
                  <a:rPr kumimoji="1" lang="ko-KR" altLang="en-US" sz="15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00FF"/>
                    </a:solidFill>
                    <a:effectLst/>
                    <a:uLnTx/>
                    <a:uFillTx/>
                    <a:latin typeface="HY동녘M" pitchFamily="18" charset="-127"/>
                    <a:ea typeface="HY동녘M" pitchFamily="18" charset="-127"/>
                  </a:rPr>
                  <a:t>취업서류</a:t>
                </a:r>
                <a:r>
                  <a:rPr kumimoji="1" lang="en-US" altLang="ko-KR" sz="15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HY동녘M" pitchFamily="18" charset="-127"/>
                    <a:ea typeface="HY동녘M" pitchFamily="18" charset="-127"/>
                  </a:rPr>
                  <a:t>(</a:t>
                </a:r>
                <a:r>
                  <a:rPr kumimoji="1" lang="ko-KR" altLang="en-US" sz="15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HY동녘M" pitchFamily="18" charset="-127"/>
                    <a:ea typeface="HY동녘M" pitchFamily="18" charset="-127"/>
                  </a:rPr>
                  <a:t>이력서</a:t>
                </a:r>
                <a:r>
                  <a:rPr kumimoji="1" lang="en-US" altLang="ko-KR" sz="15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HY동녘M" pitchFamily="18" charset="-127"/>
                    <a:ea typeface="HY동녘M" pitchFamily="18" charset="-127"/>
                  </a:rPr>
                  <a:t>, </a:t>
                </a:r>
                <a:r>
                  <a:rPr kumimoji="1" lang="ko-KR" altLang="en-US" sz="15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HY동녘M" pitchFamily="18" charset="-127"/>
                    <a:ea typeface="HY동녘M" pitchFamily="18" charset="-127"/>
                  </a:rPr>
                  <a:t>자기소개서</a:t>
                </a:r>
                <a:r>
                  <a:rPr kumimoji="1" lang="en-US" altLang="ko-KR" sz="15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HY동녘M" pitchFamily="18" charset="-127"/>
                    <a:ea typeface="HY동녘M" pitchFamily="18" charset="-127"/>
                  </a:rPr>
                  <a:t>) </a:t>
                </a:r>
                <a:r>
                  <a:rPr kumimoji="1" lang="ko-KR" altLang="en-US" sz="15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00FF"/>
                    </a:solidFill>
                    <a:effectLst/>
                    <a:uLnTx/>
                    <a:uFillTx/>
                    <a:latin typeface="HY동녘M" pitchFamily="18" charset="-127"/>
                    <a:ea typeface="HY동녘M" pitchFamily="18" charset="-127"/>
                  </a:rPr>
                  <a:t>작성</a:t>
                </a:r>
                <a:r>
                  <a:rPr kumimoji="1" lang="ko-KR" altLang="en-US" sz="15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HY동녘M" pitchFamily="18" charset="-127"/>
                    <a:ea typeface="HY동녘M" pitchFamily="18" charset="-127"/>
                  </a:rPr>
                  <a:t> 및 </a:t>
                </a:r>
                <a:r>
                  <a:rPr kumimoji="1" lang="ko-KR" altLang="en-US" sz="1500" b="1" i="0" u="none" strike="noStrike" kern="0" cap="none" spc="0" normalizeH="0" baseline="0" noProof="0" dirty="0" err="1" smtClean="0">
                    <a:ln>
                      <a:noFill/>
                    </a:ln>
                    <a:solidFill>
                      <a:srgbClr val="FF00FF"/>
                    </a:solidFill>
                    <a:effectLst/>
                    <a:uLnTx/>
                    <a:uFillTx/>
                    <a:latin typeface="HY동녘M" pitchFamily="18" charset="-127"/>
                    <a:ea typeface="HY동녘M" pitchFamily="18" charset="-127"/>
                  </a:rPr>
                  <a:t>클리닉</a:t>
                </a:r>
                <a:endParaRPr kumimoji="1" lang="en-US" altLang="ko-KR" sz="15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HY동녘M" pitchFamily="18" charset="-127"/>
                  <a:ea typeface="HY동녘M" pitchFamily="18" charset="-127"/>
                </a:endParaRPr>
              </a:p>
              <a:p>
                <a:pPr marL="342900" marR="0" lvl="0" indent="-342900" defTabSz="914400" eaLnBrk="1" fontAlgn="base" latinLnBrk="0" hangingPunct="1">
                  <a:lnSpc>
                    <a:spcPct val="14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15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HY동녘M" pitchFamily="18" charset="-127"/>
                    <a:ea typeface="HY동녘M" pitchFamily="18" charset="-127"/>
                  </a:rPr>
                  <a:t>                  ☞ 구인기업 </a:t>
                </a:r>
                <a:r>
                  <a:rPr kumimoji="1" lang="ko-KR" altLang="en-US" sz="15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00FF"/>
                    </a:solidFill>
                    <a:effectLst/>
                    <a:uLnTx/>
                    <a:uFillTx/>
                    <a:latin typeface="HY동녘M" pitchFamily="18" charset="-127"/>
                    <a:ea typeface="HY동녘M" pitchFamily="18" charset="-127"/>
                  </a:rPr>
                  <a:t>알선</a:t>
                </a:r>
                <a:r>
                  <a:rPr kumimoji="1" lang="ko-KR" altLang="en-US" sz="15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HY동녘M" pitchFamily="18" charset="-127"/>
                    <a:ea typeface="HY동녘M" pitchFamily="18" charset="-127"/>
                  </a:rPr>
                  <a:t> 및 </a:t>
                </a:r>
                <a:r>
                  <a:rPr kumimoji="1" lang="ko-KR" altLang="en-US" sz="15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00FF"/>
                    </a:solidFill>
                    <a:effectLst/>
                    <a:uLnTx/>
                    <a:uFillTx/>
                    <a:latin typeface="HY동녘M" pitchFamily="18" charset="-127"/>
                    <a:ea typeface="HY동녘M" pitchFamily="18" charset="-127"/>
                  </a:rPr>
                  <a:t>채용 추천</a:t>
                </a:r>
                <a:endParaRPr kumimoji="1" lang="en-US" altLang="ko-KR" sz="15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HY동녘M" pitchFamily="18" charset="-127"/>
                  <a:ea typeface="HY동녘M" pitchFamily="18" charset="-127"/>
                </a:endParaRPr>
              </a:p>
              <a:p>
                <a:pPr marL="342900" marR="0" lvl="0" indent="-342900" defTabSz="914400" eaLnBrk="1" fontAlgn="base" latinLnBrk="0" hangingPunct="1">
                  <a:lnSpc>
                    <a:spcPct val="14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15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HY동녘M" pitchFamily="18" charset="-127"/>
                    <a:ea typeface="HY동녘M" pitchFamily="18" charset="-127"/>
                  </a:rPr>
                  <a:t>                  ☞ </a:t>
                </a:r>
                <a:r>
                  <a:rPr kumimoji="1" lang="ko-KR" altLang="en-US" sz="15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00FF"/>
                    </a:solidFill>
                    <a:effectLst/>
                    <a:uLnTx/>
                    <a:uFillTx/>
                    <a:latin typeface="HY동녘M" pitchFamily="18" charset="-127"/>
                    <a:ea typeface="HY동녘M" pitchFamily="18" charset="-127"/>
                  </a:rPr>
                  <a:t>야간학부</a:t>
                </a:r>
                <a:r>
                  <a:rPr kumimoji="1" lang="ko-KR" altLang="en-US" sz="15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HY동녘M" pitchFamily="18" charset="-127"/>
                    <a:ea typeface="HY동녘M" pitchFamily="18" charset="-127"/>
                  </a:rPr>
                  <a:t> 재학생 및 </a:t>
                </a:r>
                <a:r>
                  <a:rPr kumimoji="1" lang="ko-KR" altLang="en-US" sz="15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00FF"/>
                    </a:solidFill>
                    <a:effectLst/>
                    <a:uLnTx/>
                    <a:uFillTx/>
                    <a:latin typeface="HY동녘M" pitchFamily="18" charset="-127"/>
                    <a:ea typeface="HY동녘M" pitchFamily="18" charset="-127"/>
                  </a:rPr>
                  <a:t>장애 학생 </a:t>
                </a:r>
                <a:r>
                  <a:rPr kumimoji="1" lang="ko-KR" altLang="en-US" sz="15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HY동녘M" pitchFamily="18" charset="-127"/>
                    <a:ea typeface="HY동녘M" pitchFamily="18" charset="-127"/>
                  </a:rPr>
                  <a:t>맞춤형 </a:t>
                </a:r>
                <a:r>
                  <a:rPr kumimoji="1" lang="ko-KR" altLang="en-US" sz="15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00FF"/>
                    </a:solidFill>
                    <a:effectLst/>
                    <a:uLnTx/>
                    <a:uFillTx/>
                    <a:latin typeface="HY동녘M" pitchFamily="18" charset="-127"/>
                    <a:ea typeface="HY동녘M" pitchFamily="18" charset="-127"/>
                  </a:rPr>
                  <a:t>취업 지원</a:t>
                </a:r>
                <a:endParaRPr kumimoji="1" lang="en-US" altLang="ko-KR" sz="15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HY동녘M" pitchFamily="18" charset="-127"/>
                  <a:ea typeface="HY동녘M" pitchFamily="18" charset="-127"/>
                </a:endParaRPr>
              </a:p>
            </p:txBody>
          </p:sp>
          <p:sp>
            <p:nvSpPr>
              <p:cNvPr id="20" name="모서리가 둥근 직사각형 19"/>
              <p:cNvSpPr/>
              <p:nvPr/>
            </p:nvSpPr>
            <p:spPr>
              <a:xfrm>
                <a:off x="1561060" y="3074323"/>
                <a:ext cx="2952328" cy="360040"/>
              </a:xfrm>
              <a:prstGeom prst="roundRect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342900" marR="0" lvl="0" indent="-342900" algn="ctr" defTabSz="914400" eaLnBrk="1" fontAlgn="base" latinLnBrk="0" hangingPunct="1">
                  <a:lnSpc>
                    <a:spcPct val="14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ko-KR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HY동녘M" pitchFamily="18" charset="-127"/>
                    <a:ea typeface="HY동녘M" pitchFamily="18" charset="-127"/>
                    <a:cs typeface="+mn-cs"/>
                  </a:rPr>
                  <a:t>◈</a:t>
                </a:r>
                <a:r>
                  <a:rPr kumimoji="1" lang="ko-KR" altLang="en-US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HY동녘M" pitchFamily="18" charset="-127"/>
                    <a:ea typeface="HY동녘M" pitchFamily="18" charset="-127"/>
                    <a:cs typeface="+mn-cs"/>
                  </a:rPr>
                  <a:t> 전문 컨설턴트 지원 분야 </a:t>
                </a:r>
                <a:r>
                  <a:rPr kumimoji="1" lang="ko-KR" altLang="ko-KR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HY동녘M" pitchFamily="18" charset="-127"/>
                    <a:ea typeface="HY동녘M" pitchFamily="18" charset="-127"/>
                    <a:cs typeface="+mn-cs"/>
                  </a:rPr>
                  <a:t>◈</a:t>
                </a:r>
                <a:endParaRPr kumimoji="1" lang="en-US" altLang="ko-KR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HY동녘M" pitchFamily="18" charset="-127"/>
                  <a:ea typeface="HY동녘M" pitchFamily="18" charset="-127"/>
                  <a:cs typeface="+mn-cs"/>
                </a:endParaRPr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482627" y="1078545"/>
              <a:ext cx="6381328" cy="1588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fontAlgn="base">
                <a:lnSpc>
                  <a:spcPct val="140000"/>
                </a:lnSpc>
                <a:spcBef>
                  <a:spcPct val="20000"/>
                </a:spcBef>
                <a:spcAft>
                  <a:spcPct val="0"/>
                </a:spcAft>
              </a:pPr>
              <a:r>
                <a:rPr kumimoji="1" lang="ko-KR" altLang="en-US" dirty="0" smtClean="0">
                  <a:latin typeface="HY동녘M" pitchFamily="18" charset="-127"/>
                  <a:ea typeface="HY동녘M" pitchFamily="18" charset="-127"/>
                </a:rPr>
                <a:t>                    </a:t>
              </a:r>
              <a:r>
                <a:rPr kumimoji="1" lang="ko-KR" altLang="en-US" sz="1500" b="1" dirty="0" smtClean="0">
                  <a:solidFill>
                    <a:srgbClr val="00B050"/>
                  </a:solidFill>
                  <a:latin typeface="HY동녘M" pitchFamily="18" charset="-127"/>
                  <a:ea typeface="HY동녘M" pitchFamily="18" charset="-127"/>
                </a:rPr>
                <a:t>첫째 </a:t>
              </a:r>
              <a:r>
                <a:rPr kumimoji="1" lang="en-US" altLang="ko-KR" sz="1500" b="1" dirty="0" smtClean="0">
                  <a:solidFill>
                    <a:srgbClr val="00B050"/>
                  </a:solidFill>
                  <a:latin typeface="HY동녘M" pitchFamily="18" charset="-127"/>
                  <a:ea typeface="HY동녘M" pitchFamily="18" charset="-127"/>
                </a:rPr>
                <a:t>! </a:t>
              </a:r>
              <a:r>
                <a:rPr kumimoji="1" lang="ko-KR" altLang="en-US" sz="1500" b="1" dirty="0" smtClean="0">
                  <a:solidFill>
                    <a:srgbClr val="FF0000"/>
                  </a:solidFill>
                  <a:latin typeface="HY동녘M" pitchFamily="18" charset="-127"/>
                  <a:ea typeface="HY동녘M" pitchFamily="18" charset="-127"/>
                </a:rPr>
                <a:t>취업정보센터</a:t>
              </a:r>
              <a:r>
                <a:rPr kumimoji="1" lang="en-US" altLang="ko-KR" sz="1500" dirty="0" smtClean="0">
                  <a:solidFill>
                    <a:srgbClr val="FF0000"/>
                  </a:solidFill>
                  <a:latin typeface="HY동녘M" pitchFamily="18" charset="-127"/>
                  <a:ea typeface="HY동녘M" pitchFamily="18" charset="-127"/>
                </a:rPr>
                <a:t>(</a:t>
              </a:r>
              <a:r>
                <a:rPr kumimoji="1" lang="ko-KR" altLang="en-US" sz="1500" dirty="0" err="1" smtClean="0">
                  <a:latin typeface="HY동녘M" pitchFamily="18" charset="-127"/>
                  <a:ea typeface="HY동녘M" pitchFamily="18" charset="-127"/>
                </a:rPr>
                <a:t>만나관</a:t>
              </a:r>
              <a:r>
                <a:rPr kumimoji="1" lang="ko-KR" altLang="en-US" sz="1500" dirty="0" smtClean="0">
                  <a:latin typeface="HY동녘M" pitchFamily="18" charset="-127"/>
                  <a:ea typeface="HY동녘M" pitchFamily="18" charset="-127"/>
                </a:rPr>
                <a:t> </a:t>
              </a:r>
              <a:r>
                <a:rPr kumimoji="1" lang="en-US" altLang="ko-KR" sz="1500" dirty="0" smtClean="0">
                  <a:latin typeface="HY동녘M" pitchFamily="18" charset="-127"/>
                  <a:ea typeface="HY동녘M" pitchFamily="18" charset="-127"/>
                </a:rPr>
                <a:t>2</a:t>
              </a:r>
              <a:r>
                <a:rPr kumimoji="1" lang="ko-KR" altLang="en-US" sz="1500" dirty="0" smtClean="0">
                  <a:latin typeface="HY동녘M" pitchFamily="18" charset="-127"/>
                  <a:ea typeface="HY동녘M" pitchFamily="18" charset="-127"/>
                </a:rPr>
                <a:t>층</a:t>
              </a:r>
              <a:r>
                <a:rPr kumimoji="1" lang="en-US" altLang="ko-KR" sz="1500" dirty="0" smtClean="0">
                  <a:latin typeface="HY동녘M" pitchFamily="18" charset="-127"/>
                  <a:ea typeface="HY동녘M" pitchFamily="18" charset="-127"/>
                </a:rPr>
                <a:t>)</a:t>
              </a:r>
              <a:r>
                <a:rPr kumimoji="1" lang="ko-KR" altLang="en-US" sz="1500" dirty="0" smtClean="0">
                  <a:latin typeface="HY동녘M" pitchFamily="18" charset="-127"/>
                  <a:ea typeface="HY동녘M" pitchFamily="18" charset="-127"/>
                </a:rPr>
                <a:t>를 찾는다</a:t>
              </a:r>
              <a:r>
                <a:rPr kumimoji="1" lang="en-US" altLang="ko-KR" sz="1500" dirty="0" smtClean="0">
                  <a:latin typeface="HY동녘M" pitchFamily="18" charset="-127"/>
                  <a:ea typeface="HY동녘M" pitchFamily="18" charset="-127"/>
                </a:rPr>
                <a:t>.</a:t>
              </a:r>
            </a:p>
            <a:p>
              <a:pPr marL="342900" indent="-342900" fontAlgn="base">
                <a:lnSpc>
                  <a:spcPct val="140000"/>
                </a:lnSpc>
                <a:spcBef>
                  <a:spcPct val="2000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HY동녘M" pitchFamily="18" charset="-127"/>
                  <a:ea typeface="HY동녘M" pitchFamily="18" charset="-127"/>
                </a:rPr>
                <a:t>                  </a:t>
              </a:r>
              <a:r>
                <a:rPr kumimoji="1" lang="ko-KR" altLang="en-US" sz="1500" b="1" dirty="0" smtClean="0">
                  <a:solidFill>
                    <a:srgbClr val="00B050"/>
                  </a:solidFill>
                  <a:latin typeface="HY동녘M" pitchFamily="18" charset="-127"/>
                  <a:ea typeface="HY동녘M" pitchFamily="18" charset="-127"/>
                </a:rPr>
                <a:t>둘째 </a:t>
              </a:r>
              <a:r>
                <a:rPr kumimoji="1" lang="en-US" altLang="ko-KR" sz="1500" b="1" dirty="0" smtClean="0">
                  <a:solidFill>
                    <a:srgbClr val="00B050"/>
                  </a:solidFill>
                  <a:latin typeface="HY동녘M" pitchFamily="18" charset="-127"/>
                  <a:ea typeface="HY동녘M" pitchFamily="18" charset="-127"/>
                </a:rPr>
                <a:t>! </a:t>
              </a:r>
              <a:r>
                <a:rPr kumimoji="1" lang="ko-KR" altLang="en-US" sz="1500" dirty="0" smtClean="0">
                  <a:latin typeface="HY동녘M" pitchFamily="18" charset="-127"/>
                  <a:ea typeface="HY동녘M" pitchFamily="18" charset="-127"/>
                </a:rPr>
                <a:t>대학청년고용센터 취업 </a:t>
              </a:r>
              <a:r>
                <a:rPr kumimoji="1" lang="ko-KR" altLang="en-US" sz="1500" b="1" dirty="0" smtClean="0">
                  <a:solidFill>
                    <a:srgbClr val="FF0000"/>
                  </a:solidFill>
                  <a:latin typeface="HY동녘M" pitchFamily="18" charset="-127"/>
                  <a:ea typeface="HY동녘M" pitchFamily="18" charset="-127"/>
                </a:rPr>
                <a:t>전문 컨설턴트</a:t>
              </a:r>
              <a:r>
                <a:rPr kumimoji="1" lang="ko-KR" altLang="en-US" sz="1500" dirty="0" smtClean="0">
                  <a:latin typeface="HY동녘M" pitchFamily="18" charset="-127"/>
                  <a:ea typeface="HY동녘M" pitchFamily="18" charset="-127"/>
                </a:rPr>
                <a:t>를 만난다</a:t>
              </a:r>
              <a:r>
                <a:rPr kumimoji="1" lang="en-US" altLang="ko-KR" sz="1500" dirty="0" smtClean="0">
                  <a:latin typeface="HY동녘M" pitchFamily="18" charset="-127"/>
                  <a:ea typeface="HY동녘M" pitchFamily="18" charset="-127"/>
                </a:rPr>
                <a:t>.</a:t>
              </a:r>
            </a:p>
            <a:p>
              <a:pPr marL="342900" indent="-342900" fontAlgn="base">
                <a:lnSpc>
                  <a:spcPct val="140000"/>
                </a:lnSpc>
                <a:spcBef>
                  <a:spcPct val="2000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HY동녘M" pitchFamily="18" charset="-127"/>
                  <a:ea typeface="HY동녘M" pitchFamily="18" charset="-127"/>
                </a:rPr>
                <a:t>           </a:t>
              </a:r>
              <a:r>
                <a:rPr kumimoji="1" lang="ko-KR" altLang="en-US" sz="1500" b="1" dirty="0" smtClean="0">
                  <a:solidFill>
                    <a:srgbClr val="00B050"/>
                  </a:solidFill>
                  <a:latin typeface="HY동녘M" pitchFamily="18" charset="-127"/>
                  <a:ea typeface="HY동녘M" pitchFamily="18" charset="-127"/>
                </a:rPr>
                <a:t>셋째 </a:t>
              </a:r>
              <a:r>
                <a:rPr kumimoji="1" lang="en-US" altLang="ko-KR" sz="1500" b="1" dirty="0" smtClean="0">
                  <a:solidFill>
                    <a:srgbClr val="00B050"/>
                  </a:solidFill>
                  <a:latin typeface="HY동녘M" pitchFamily="18" charset="-127"/>
                  <a:ea typeface="HY동녘M" pitchFamily="18" charset="-127"/>
                </a:rPr>
                <a:t>! </a:t>
              </a:r>
              <a:r>
                <a:rPr kumimoji="1" lang="ko-KR" altLang="en-US" sz="1500" b="1" dirty="0" smtClean="0">
                  <a:solidFill>
                    <a:srgbClr val="FF0000"/>
                  </a:solidFill>
                  <a:latin typeface="HY동녘M" pitchFamily="18" charset="-127"/>
                  <a:ea typeface="HY동녘M" pitchFamily="18" charset="-127"/>
                </a:rPr>
                <a:t>심리검사</a:t>
              </a:r>
              <a:r>
                <a:rPr kumimoji="1" lang="en-US" altLang="ko-KR" sz="1500" b="1" dirty="0" smtClean="0">
                  <a:solidFill>
                    <a:srgbClr val="FF0000"/>
                  </a:solidFill>
                  <a:latin typeface="HY동녘M" pitchFamily="18" charset="-127"/>
                  <a:ea typeface="HY동녘M" pitchFamily="18" charset="-127"/>
                </a:rPr>
                <a:t>, </a:t>
              </a:r>
              <a:r>
                <a:rPr kumimoji="1" lang="ko-KR" altLang="en-US" sz="1500" b="1" dirty="0" smtClean="0">
                  <a:solidFill>
                    <a:srgbClr val="FF0000"/>
                  </a:solidFill>
                  <a:latin typeface="HY동녘M" pitchFamily="18" charset="-127"/>
                  <a:ea typeface="HY동녘M" pitchFamily="18" charset="-127"/>
                </a:rPr>
                <a:t>진로상담 </a:t>
              </a:r>
              <a:r>
                <a:rPr kumimoji="1" lang="ko-KR" altLang="en-US" sz="1500" dirty="0" smtClean="0">
                  <a:latin typeface="HY동녘M" pitchFamily="18" charset="-127"/>
                  <a:ea typeface="HY동녘M" pitchFamily="18" charset="-127"/>
                </a:rPr>
                <a:t>등 </a:t>
              </a:r>
              <a:r>
                <a:rPr kumimoji="1" lang="ko-KR" altLang="en-US" sz="1500" b="1" dirty="0" smtClean="0">
                  <a:solidFill>
                    <a:srgbClr val="FF0000"/>
                  </a:solidFill>
                  <a:latin typeface="HY동녘M" pitchFamily="18" charset="-127"/>
                  <a:ea typeface="HY동녘M" pitchFamily="18" charset="-127"/>
                </a:rPr>
                <a:t>맞춤형 </a:t>
              </a:r>
              <a:r>
                <a:rPr kumimoji="1" lang="en-US" altLang="ko-KR" sz="1500" b="1" dirty="0" smtClean="0">
                  <a:solidFill>
                    <a:srgbClr val="FF0000"/>
                  </a:solidFill>
                  <a:latin typeface="HY동녘M" pitchFamily="18" charset="-127"/>
                  <a:ea typeface="HY동녘M" pitchFamily="18" charset="-127"/>
                </a:rPr>
                <a:t>1:1 </a:t>
              </a:r>
              <a:r>
                <a:rPr kumimoji="1" lang="ko-KR" altLang="en-US" sz="1500" b="1" dirty="0" smtClean="0">
                  <a:solidFill>
                    <a:srgbClr val="FF0000"/>
                  </a:solidFill>
                  <a:latin typeface="HY동녘M" pitchFamily="18" charset="-127"/>
                  <a:ea typeface="HY동녘M" pitchFamily="18" charset="-127"/>
                </a:rPr>
                <a:t>컨설팅</a:t>
              </a:r>
              <a:r>
                <a:rPr kumimoji="1" lang="ko-KR" altLang="en-US" sz="1500" dirty="0" smtClean="0">
                  <a:latin typeface="HY동녘M" pitchFamily="18" charset="-127"/>
                  <a:ea typeface="HY동녘M" pitchFamily="18" charset="-127"/>
                </a:rPr>
                <a:t> 및 </a:t>
              </a:r>
              <a:r>
                <a:rPr kumimoji="1" lang="ko-KR" altLang="en-US" sz="1500" b="1" dirty="0" err="1" smtClean="0">
                  <a:solidFill>
                    <a:srgbClr val="FF0000"/>
                  </a:solidFill>
                  <a:latin typeface="HY동녘M" pitchFamily="18" charset="-127"/>
                  <a:ea typeface="HY동녘M" pitchFamily="18" charset="-127"/>
                </a:rPr>
                <a:t>잡매칭</a:t>
              </a:r>
              <a:r>
                <a:rPr kumimoji="1" lang="ko-KR" altLang="en-US" sz="1500" dirty="0" err="1" smtClean="0">
                  <a:latin typeface="HY동녘M" pitchFamily="18" charset="-127"/>
                  <a:ea typeface="HY동녘M" pitchFamily="18" charset="-127"/>
                </a:rPr>
                <a:t>으로</a:t>
              </a:r>
              <a:r>
                <a:rPr kumimoji="1" lang="ko-KR" altLang="en-US" sz="1500" dirty="0" smtClean="0">
                  <a:latin typeface="HY동녘M" pitchFamily="18" charset="-127"/>
                  <a:ea typeface="HY동녘M" pitchFamily="18" charset="-127"/>
                </a:rPr>
                <a:t> </a:t>
              </a:r>
              <a:endParaRPr kumimoji="1" lang="en-US" altLang="ko-KR" sz="1500" dirty="0" smtClean="0">
                <a:latin typeface="HY동녘M" pitchFamily="18" charset="-127"/>
                <a:ea typeface="HY동녘M" pitchFamily="18" charset="-127"/>
              </a:endParaRPr>
            </a:p>
            <a:p>
              <a:pPr marL="342900" indent="-342900" fontAlgn="base">
                <a:lnSpc>
                  <a:spcPct val="140000"/>
                </a:lnSpc>
                <a:spcBef>
                  <a:spcPct val="20000"/>
                </a:spcBef>
                <a:spcAft>
                  <a:spcPct val="0"/>
                </a:spcAft>
              </a:pPr>
              <a:r>
                <a:rPr kumimoji="1" lang="en-US" altLang="ko-KR" sz="1500" dirty="0" smtClean="0">
                  <a:latin typeface="HY동녘M" pitchFamily="18" charset="-127"/>
                  <a:ea typeface="HY동녘M" pitchFamily="18" charset="-127"/>
                </a:rPr>
                <a:t>   </a:t>
              </a:r>
              <a:r>
                <a:rPr kumimoji="1" lang="en-US" altLang="ko-KR" sz="1500" b="1" dirty="0" smtClean="0">
                  <a:solidFill>
                    <a:srgbClr val="FF0000"/>
                  </a:solidFill>
                  <a:latin typeface="HY동녘M" pitchFamily="18" charset="-127"/>
                  <a:ea typeface="HY동녘M" pitchFamily="18" charset="-127"/>
                </a:rPr>
                <a:t>‘</a:t>
              </a:r>
              <a:r>
                <a:rPr kumimoji="1" lang="ko-KR" altLang="en-US" sz="1500" b="1" dirty="0" smtClean="0">
                  <a:solidFill>
                    <a:srgbClr val="FF0000"/>
                  </a:solidFill>
                  <a:latin typeface="HY동녘M" pitchFamily="18" charset="-127"/>
                  <a:ea typeface="HY동녘M" pitchFamily="18" charset="-127"/>
                </a:rPr>
                <a:t>성공취업</a:t>
              </a:r>
              <a:r>
                <a:rPr kumimoji="1" lang="en-US" altLang="ko-KR" sz="1500" b="1" dirty="0" smtClean="0">
                  <a:solidFill>
                    <a:srgbClr val="FF0000"/>
                  </a:solidFill>
                  <a:latin typeface="HY동녘M" pitchFamily="18" charset="-127"/>
                  <a:ea typeface="HY동녘M" pitchFamily="18" charset="-127"/>
                </a:rPr>
                <a:t>’</a:t>
              </a:r>
              <a:r>
                <a:rPr kumimoji="1" lang="ko-KR" altLang="en-US" sz="1500" dirty="0" smtClean="0">
                  <a:latin typeface="HY동녘M" pitchFamily="18" charset="-127"/>
                  <a:ea typeface="HY동녘M" pitchFamily="18" charset="-127"/>
                </a:rPr>
                <a:t>을 지원 받는다</a:t>
              </a:r>
              <a:r>
                <a:rPr kumimoji="1" lang="en-US" altLang="ko-KR" sz="1500" dirty="0" smtClean="0">
                  <a:latin typeface="HY동녘M" pitchFamily="18" charset="-127"/>
                  <a:ea typeface="HY동녘M" pitchFamily="18" charset="-127"/>
                </a:rPr>
                <a:t>!</a:t>
              </a:r>
              <a:endParaRPr lang="ko-KR" altLang="en-US" sz="1500" dirty="0"/>
            </a:p>
          </p:txBody>
        </p:sp>
        <p:pic>
          <p:nvPicPr>
            <p:cNvPr id="29" name="그림 28" descr="선린대전경수채화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2656" y="5376445"/>
              <a:ext cx="6192688" cy="3301394"/>
            </a:xfrm>
            <a:prstGeom prst="rect">
              <a:avLst/>
            </a:prstGeom>
          </p:spPr>
        </p:pic>
        <p:pic>
          <p:nvPicPr>
            <p:cNvPr id="25" name="그림 24" descr="SAM_2460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51003" y="7020272"/>
              <a:ext cx="1983419" cy="1643827"/>
            </a:xfrm>
            <a:prstGeom prst="rect">
              <a:avLst/>
            </a:prstGeom>
            <a:ln w="19050">
              <a:solidFill>
                <a:srgbClr val="92D050"/>
              </a:solidFill>
            </a:ln>
          </p:spPr>
        </p:pic>
        <p:sp>
          <p:nvSpPr>
            <p:cNvPr id="30" name="TextBox 29"/>
            <p:cNvSpPr txBox="1"/>
            <p:nvPr/>
          </p:nvSpPr>
          <p:spPr>
            <a:xfrm>
              <a:off x="777061" y="8653876"/>
              <a:ext cx="53017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b="1" dirty="0" smtClean="0">
                  <a:solidFill>
                    <a:schemeClr val="tx2"/>
                  </a:solidFill>
                  <a:latin typeface="HY동녘M" pitchFamily="18" charset="-127"/>
                  <a:ea typeface="HY동녘M" pitchFamily="18" charset="-127"/>
                </a:rPr>
                <a:t>☎ 대학청년고용센터 </a:t>
              </a:r>
              <a:r>
                <a:rPr lang="en-US" altLang="ko-KR" b="1" dirty="0" smtClean="0">
                  <a:solidFill>
                    <a:schemeClr val="tx2"/>
                  </a:solidFill>
                  <a:latin typeface="HY동녘M" pitchFamily="18" charset="-127"/>
                  <a:ea typeface="HY동녘M" pitchFamily="18" charset="-127"/>
                </a:rPr>
                <a:t>: 054)260-5253~4</a:t>
              </a:r>
              <a:endParaRPr lang="ko-KR" altLang="en-US" b="1" dirty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10" name="직사각형 9"/>
            <p:cNvSpPr/>
            <p:nvPr/>
          </p:nvSpPr>
          <p:spPr>
            <a:xfrm rot="20977881">
              <a:off x="-78744" y="4514458"/>
              <a:ext cx="3056983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altLang="ko-KR" sz="5400" b="1" cap="none" spc="0" dirty="0" smtClean="0">
                  <a:ln w="10541" cmpd="sng">
                    <a:solidFill>
                      <a:srgbClr val="7D7D7D">
                        <a:tint val="100000"/>
                        <a:shade val="100000"/>
                        <a:satMod val="110000"/>
                      </a:srgbClr>
                    </a:solidFill>
                    <a:prstDash val="solid"/>
                  </a:ln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9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rgbClr val="FFFFFF">
                          <a:shade val="20000"/>
                          <a:satMod val="300000"/>
                        </a:srgbClr>
                      </a:gs>
                      <a:gs pos="79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5400000"/>
                  </a:gradFill>
                  <a:effectLst/>
                </a:rPr>
                <a:t>Where?</a:t>
              </a:r>
              <a:endParaRPr lang="en-US" altLang="ko-KR" sz="5400" b="1" cap="none" spc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endParaRPr>
            </a:p>
          </p:txBody>
        </p:sp>
        <p:sp>
          <p:nvSpPr>
            <p:cNvPr id="31" name="아래쪽 화살표 30"/>
            <p:cNvSpPr/>
            <p:nvPr/>
          </p:nvSpPr>
          <p:spPr bwMode="auto">
            <a:xfrm>
              <a:off x="1032290" y="5989580"/>
              <a:ext cx="216024" cy="360040"/>
            </a:xfrm>
            <a:prstGeom prst="downArrow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1" hangingPunct="1">
                <a:lnSpc>
                  <a:spcPct val="14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54092" y="5701548"/>
              <a:ext cx="136815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500" dirty="0" err="1" smtClean="0">
                  <a:solidFill>
                    <a:srgbClr val="0000FF"/>
                  </a:solidFill>
                  <a:latin typeface="HY동녘B" pitchFamily="18" charset="-127"/>
                  <a:ea typeface="HY동녘B" pitchFamily="18" charset="-127"/>
                </a:rPr>
                <a:t>만나관</a:t>
              </a:r>
              <a:endParaRPr lang="ko-KR" altLang="en-US" sz="1500" dirty="0">
                <a:solidFill>
                  <a:srgbClr val="0000FF"/>
                </a:solidFill>
                <a:latin typeface="HY동녘B" pitchFamily="18" charset="-127"/>
                <a:ea typeface="HY동녘B" pitchFamily="18" charset="-127"/>
              </a:endParaRPr>
            </a:p>
          </p:txBody>
        </p:sp>
        <p:sp>
          <p:nvSpPr>
            <p:cNvPr id="36" name="오른쪽 화살표 35"/>
            <p:cNvSpPr/>
            <p:nvPr/>
          </p:nvSpPr>
          <p:spPr bwMode="auto">
            <a:xfrm rot="19342971">
              <a:off x="1338602" y="7383373"/>
              <a:ext cx="360040" cy="216024"/>
            </a:xfrm>
            <a:prstGeom prst="rightArrow">
              <a:avLst/>
            </a:prstGeom>
            <a:solidFill>
              <a:srgbClr val="0066FF">
                <a:alpha val="52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1" hangingPunct="1">
                <a:lnSpc>
                  <a:spcPct val="14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087673" y="7549042"/>
              <a:ext cx="64807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300" dirty="0" smtClean="0">
                  <a:latin typeface="HY동녘B" pitchFamily="18" charset="-127"/>
                  <a:ea typeface="HY동녘B" pitchFamily="18" charset="-127"/>
                </a:rPr>
                <a:t>정문</a:t>
              </a:r>
              <a:endParaRPr lang="ko-KR" altLang="en-US" sz="1300" dirty="0">
                <a:latin typeface="HY동녘B" pitchFamily="18" charset="-127"/>
                <a:ea typeface="HY동녘B" pitchFamily="18" charset="-127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그룹 52"/>
          <p:cNvGrpSpPr/>
          <p:nvPr/>
        </p:nvGrpSpPr>
        <p:grpSpPr>
          <a:xfrm>
            <a:off x="-490101" y="0"/>
            <a:ext cx="7848872" cy="9036496"/>
            <a:chOff x="-490101" y="0"/>
            <a:chExt cx="7848872" cy="9036496"/>
          </a:xfrm>
        </p:grpSpPr>
        <p:sp>
          <p:nvSpPr>
            <p:cNvPr id="22" name="모서리가 둥근 직사각형 21"/>
            <p:cNvSpPr/>
            <p:nvPr/>
          </p:nvSpPr>
          <p:spPr bwMode="auto">
            <a:xfrm>
              <a:off x="91918" y="899592"/>
              <a:ext cx="6669360" cy="8136904"/>
            </a:xfrm>
            <a:prstGeom prst="roundRect">
              <a:avLst/>
            </a:prstGeom>
            <a:solidFill>
              <a:schemeClr val="bg1">
                <a:alpha val="73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1" hangingPunct="1">
                <a:lnSpc>
                  <a:spcPct val="14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en-US" altLang="ko-KR" sz="1500" dirty="0" smtClean="0"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38572" y="1886374"/>
              <a:ext cx="5976664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3000"/>
                </a:lnSpc>
              </a:pPr>
              <a:r>
                <a:rPr lang="ko-KR" altLang="en-US" sz="3500" b="1" dirty="0" smtClean="0">
                  <a:solidFill>
                    <a:schemeClr val="accent4"/>
                  </a:solidFill>
                  <a:latin typeface="HY바다M" pitchFamily="18" charset="-127"/>
                  <a:ea typeface="HY바다M" pitchFamily="18" charset="-127"/>
                </a:rPr>
                <a:t>대학청년고용센터 </a:t>
              </a:r>
              <a:r>
                <a:rPr lang="ko-KR" altLang="en-US" sz="2500" dirty="0" smtClean="0">
                  <a:solidFill>
                    <a:schemeClr val="accent4"/>
                  </a:solidFill>
                  <a:latin typeface="HY바다M" pitchFamily="18" charset="-127"/>
                  <a:ea typeface="HY바다M" pitchFamily="18" charset="-127"/>
                </a:rPr>
                <a:t>방문하실 분</a:t>
              </a:r>
              <a:r>
                <a:rPr lang="en-US" altLang="ko-KR" sz="2500" dirty="0" smtClean="0">
                  <a:solidFill>
                    <a:schemeClr val="accent4"/>
                  </a:solidFill>
                  <a:latin typeface="HY바다M" pitchFamily="18" charset="-127"/>
                  <a:ea typeface="HY바다M" pitchFamily="18" charset="-127"/>
                </a:rPr>
                <a:t>!</a:t>
              </a:r>
            </a:p>
            <a:p>
              <a:pPr algn="ctr">
                <a:lnSpc>
                  <a:spcPts val="3000"/>
                </a:lnSpc>
              </a:pPr>
              <a:r>
                <a:rPr lang="ko-KR" altLang="en-US" sz="2500" dirty="0" smtClean="0">
                  <a:solidFill>
                    <a:schemeClr val="accent4"/>
                  </a:solidFill>
                  <a:latin typeface="HY바다M" pitchFamily="18" charset="-127"/>
                  <a:ea typeface="HY바다M" pitchFamily="18" charset="-127"/>
                </a:rPr>
                <a:t>제가 </a:t>
              </a:r>
              <a:r>
                <a:rPr lang="ko-KR" altLang="en-US" sz="2700" b="1" dirty="0" smtClean="0">
                  <a:solidFill>
                    <a:schemeClr val="accent4"/>
                  </a:solidFill>
                  <a:latin typeface="HY바다M" pitchFamily="18" charset="-127"/>
                  <a:ea typeface="HY바다M" pitchFamily="18" charset="-127"/>
                </a:rPr>
                <a:t>딱</a:t>
              </a:r>
              <a:r>
                <a:rPr lang="en-US" altLang="ko-KR" sz="2700" b="1" dirty="0" smtClean="0">
                  <a:solidFill>
                    <a:schemeClr val="accent4"/>
                  </a:solidFill>
                  <a:latin typeface="HY바다M" pitchFamily="18" charset="-127"/>
                  <a:ea typeface="HY바다M" pitchFamily="18" charset="-127"/>
                </a:rPr>
                <a:t>~~ </a:t>
              </a:r>
              <a:r>
                <a:rPr lang="ko-KR" altLang="en-US" sz="2700" b="1" dirty="0" smtClean="0">
                  <a:solidFill>
                    <a:schemeClr val="accent4"/>
                  </a:solidFill>
                  <a:latin typeface="HY바다M" pitchFamily="18" charset="-127"/>
                  <a:ea typeface="HY바다M" pitchFamily="18" charset="-127"/>
                </a:rPr>
                <a:t>정해 </a:t>
              </a:r>
              <a:r>
                <a:rPr lang="ko-KR" altLang="en-US" sz="2700" b="1" dirty="0" err="1" smtClean="0">
                  <a:solidFill>
                    <a:schemeClr val="accent4"/>
                  </a:solidFill>
                  <a:latin typeface="HY바다M" pitchFamily="18" charset="-127"/>
                  <a:ea typeface="HY바다M" pitchFamily="18" charset="-127"/>
                </a:rPr>
                <a:t>드립니다잉</a:t>
              </a:r>
              <a:r>
                <a:rPr lang="en-US" altLang="ko-KR" sz="2700" b="1" dirty="0" smtClean="0">
                  <a:solidFill>
                    <a:schemeClr val="accent4"/>
                  </a:solidFill>
                  <a:latin typeface="HY바다M" pitchFamily="18" charset="-127"/>
                  <a:ea typeface="HY바다M" pitchFamily="18" charset="-127"/>
                </a:rPr>
                <a:t>~~</a:t>
              </a:r>
            </a:p>
            <a:p>
              <a:pPr algn="ctr"/>
              <a:r>
                <a:rPr lang="ko-KR" altLang="en-US" sz="3000" b="1" dirty="0" smtClean="0">
                  <a:solidFill>
                    <a:srgbClr val="C00000"/>
                  </a:solidFill>
                  <a:latin typeface="HY바다M" pitchFamily="18" charset="-127"/>
                  <a:ea typeface="HY바다M" pitchFamily="18" charset="-127"/>
                </a:rPr>
                <a:t>이런 분들 꼭 </a:t>
              </a:r>
              <a:r>
                <a:rPr lang="ko-KR" altLang="en-US" sz="3000" b="1" dirty="0" err="1" smtClean="0">
                  <a:solidFill>
                    <a:srgbClr val="C00000"/>
                  </a:solidFill>
                  <a:latin typeface="HY바다M" pitchFamily="18" charset="-127"/>
                  <a:ea typeface="HY바다M" pitchFamily="18" charset="-127"/>
                </a:rPr>
                <a:t>오시는거에요잉</a:t>
              </a:r>
              <a:r>
                <a:rPr lang="en-US" altLang="ko-KR" sz="3000" b="1" dirty="0" smtClean="0">
                  <a:solidFill>
                    <a:srgbClr val="C00000"/>
                  </a:solidFill>
                  <a:latin typeface="HY바다M" pitchFamily="18" charset="-127"/>
                  <a:ea typeface="HY바다M" pitchFamily="18" charset="-127"/>
                </a:rPr>
                <a:t>~</a:t>
              </a:r>
            </a:p>
          </p:txBody>
        </p:sp>
        <p:sp>
          <p:nvSpPr>
            <p:cNvPr id="2050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68580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pic>
          <p:nvPicPr>
            <p:cNvPr id="2049" name="_x95016296" descr="EMB00000fd0085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51276" y="192212"/>
              <a:ext cx="1608890" cy="1668541"/>
            </a:xfrm>
            <a:prstGeom prst="rect">
              <a:avLst/>
            </a:prstGeom>
            <a:noFill/>
          </p:spPr>
        </p:pic>
        <p:sp>
          <p:nvSpPr>
            <p:cNvPr id="34" name="TextBox 33"/>
            <p:cNvSpPr txBox="1"/>
            <p:nvPr/>
          </p:nvSpPr>
          <p:spPr>
            <a:xfrm>
              <a:off x="-490101" y="7291679"/>
              <a:ext cx="7848872" cy="12464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500" b="1" dirty="0" smtClean="0">
                  <a:latin typeface="HY동녘B" pitchFamily="18" charset="-127"/>
                  <a:ea typeface="HY동녘B" pitchFamily="18" charset="-127"/>
                </a:rPr>
                <a:t>컨설턴트</a:t>
              </a:r>
              <a:r>
                <a:rPr lang="ko-KR" altLang="en-US" sz="2500" b="1" dirty="0" smtClean="0">
                  <a:latin typeface="HY바다M" pitchFamily="18" charset="-127"/>
                  <a:ea typeface="HY바다M" pitchFamily="18" charset="-127"/>
                </a:rPr>
                <a:t>와 </a:t>
              </a:r>
              <a:r>
                <a:rPr lang="en-US" altLang="ko-KR" sz="2500" b="1" dirty="0" smtClean="0">
                  <a:latin typeface="HY바다M" pitchFamily="18" charset="-127"/>
                  <a:ea typeface="HY바다M" pitchFamily="18" charset="-127"/>
                </a:rPr>
                <a:t>`</a:t>
              </a:r>
              <a:r>
                <a:rPr lang="en-US" altLang="ko-KR" sz="2500" b="1" dirty="0" smtClean="0">
                  <a:latin typeface="HY동녘B" pitchFamily="18" charset="-127"/>
                  <a:ea typeface="HY동녘B" pitchFamily="18" charset="-127"/>
                </a:rPr>
                <a:t>1:1 </a:t>
              </a:r>
              <a:r>
                <a:rPr lang="ko-KR" altLang="en-US" sz="2500" b="1" dirty="0" smtClean="0">
                  <a:latin typeface="HY동녘B" pitchFamily="18" charset="-127"/>
                  <a:ea typeface="HY동녘B" pitchFamily="18" charset="-127"/>
                </a:rPr>
                <a:t>상담</a:t>
              </a:r>
              <a:r>
                <a:rPr lang="ko-KR" altLang="en-US" sz="2500" b="1" dirty="0" smtClean="0">
                  <a:latin typeface="HY바다M" pitchFamily="18" charset="-127"/>
                  <a:ea typeface="HY바다M" pitchFamily="18" charset="-127"/>
                </a:rPr>
                <a:t>하고</a:t>
              </a:r>
              <a:r>
                <a:rPr lang="en-US" altLang="ko-KR" sz="2500" b="1" dirty="0" smtClean="0">
                  <a:latin typeface="HY바다M" pitchFamily="18" charset="-127"/>
                  <a:ea typeface="HY바다M" pitchFamily="18" charset="-127"/>
                </a:rPr>
                <a:t>,</a:t>
              </a:r>
            </a:p>
            <a:p>
              <a:pPr algn="ctr"/>
              <a:r>
                <a:rPr lang="ko-KR" altLang="en-US" sz="2500" b="1" dirty="0" smtClean="0">
                  <a:latin typeface="HY바다M" pitchFamily="18" charset="-127"/>
                  <a:ea typeface="HY바다M" pitchFamily="18" charset="-127"/>
                </a:rPr>
                <a:t>확실한 </a:t>
              </a:r>
              <a:r>
                <a:rPr lang="ko-KR" altLang="en-US" sz="2500" b="1" dirty="0" smtClean="0">
                  <a:latin typeface="HY동녘B" pitchFamily="18" charset="-127"/>
                  <a:ea typeface="HY동녘B" pitchFamily="18" charset="-127"/>
                </a:rPr>
                <a:t>진로</a:t>
              </a:r>
              <a:r>
                <a:rPr lang="en-US" altLang="ko-KR" sz="2500" b="1" dirty="0" smtClean="0">
                  <a:latin typeface="HY동녘B" pitchFamily="18" charset="-127"/>
                  <a:ea typeface="HY동녘B" pitchFamily="18" charset="-127"/>
                </a:rPr>
                <a:t>·</a:t>
              </a:r>
              <a:r>
                <a:rPr lang="ko-KR" altLang="en-US" sz="2500" b="1" dirty="0" smtClean="0">
                  <a:latin typeface="HY동녘B" pitchFamily="18" charset="-127"/>
                  <a:ea typeface="HY동녘B" pitchFamily="18" charset="-127"/>
                </a:rPr>
                <a:t>취업</a:t>
              </a:r>
              <a:r>
                <a:rPr lang="en-US" altLang="ko-KR" sz="2500" b="1" dirty="0" smtClean="0">
                  <a:latin typeface="HY동녘B" pitchFamily="18" charset="-127"/>
                  <a:ea typeface="HY동녘B" pitchFamily="18" charset="-127"/>
                </a:rPr>
                <a:t>·</a:t>
              </a:r>
              <a:r>
                <a:rPr lang="ko-KR" altLang="en-US" sz="2500" b="1" dirty="0" smtClean="0">
                  <a:latin typeface="HY동녘B" pitchFamily="18" charset="-127"/>
                  <a:ea typeface="HY동녘B" pitchFamily="18" charset="-127"/>
                </a:rPr>
                <a:t>고민 해결</a:t>
              </a:r>
              <a:r>
                <a:rPr lang="ko-KR" altLang="en-US" sz="2500" b="1" dirty="0" smtClean="0">
                  <a:latin typeface="HY바다M" pitchFamily="18" charset="-127"/>
                  <a:ea typeface="HY바다M" pitchFamily="18" charset="-127"/>
                </a:rPr>
                <a:t>로</a:t>
              </a:r>
              <a:r>
                <a:rPr lang="en-US" altLang="ko-KR" sz="2500" b="1" dirty="0" smtClean="0">
                  <a:latin typeface="HY바다M" pitchFamily="18" charset="-127"/>
                  <a:ea typeface="HY바다M" pitchFamily="18" charset="-127"/>
                </a:rPr>
                <a:t> </a:t>
              </a:r>
            </a:p>
            <a:p>
              <a:pPr algn="ctr"/>
              <a:r>
                <a:rPr lang="ko-KR" altLang="en-US" sz="2500" b="1" dirty="0" smtClean="0">
                  <a:latin typeface="HY바다M" pitchFamily="18" charset="-127"/>
                  <a:ea typeface="HY바다M" pitchFamily="18" charset="-127"/>
                </a:rPr>
                <a:t>우리들의</a:t>
              </a:r>
              <a:r>
                <a:rPr lang="en-US" altLang="ko-KR" sz="2500" b="1" dirty="0" smtClean="0">
                  <a:latin typeface="HY바다M" pitchFamily="18" charset="-127"/>
                  <a:ea typeface="HY바다M" pitchFamily="18" charset="-127"/>
                </a:rPr>
                <a:t> </a:t>
              </a:r>
              <a:r>
                <a:rPr lang="ko-KR" altLang="en-US" sz="2500" b="1" dirty="0" smtClean="0">
                  <a:solidFill>
                    <a:schemeClr val="accent4"/>
                  </a:solidFill>
                  <a:latin typeface="HY바다M" pitchFamily="18" charset="-127"/>
                  <a:ea typeface="HY바다M" pitchFamily="18" charset="-127"/>
                </a:rPr>
                <a:t>대학생활은 </a:t>
              </a:r>
              <a:r>
                <a:rPr lang="ko-KR" altLang="en-US" sz="2500" b="1" dirty="0" err="1" smtClean="0">
                  <a:solidFill>
                    <a:schemeClr val="accent4"/>
                  </a:solidFill>
                  <a:latin typeface="HY바다M" pitchFamily="18" charset="-127"/>
                  <a:ea typeface="HY바다M" pitchFamily="18" charset="-127"/>
                </a:rPr>
                <a:t>행복해지는거에요잉</a:t>
              </a:r>
              <a:r>
                <a:rPr lang="en-US" altLang="ko-KR" sz="2500" b="1" dirty="0" smtClean="0">
                  <a:latin typeface="HY바다M" pitchFamily="18" charset="-127"/>
                  <a:ea typeface="HY바다M" pitchFamily="18" charset="-127"/>
                </a:rPr>
                <a:t>~~ ^^</a:t>
              </a:r>
              <a:endParaRPr lang="ko-KR" altLang="en-US" sz="2500" b="1" dirty="0">
                <a:latin typeface="HY바다M" pitchFamily="18" charset="-127"/>
                <a:ea typeface="HY바다M" pitchFamily="18" charset="-127"/>
              </a:endParaRPr>
            </a:p>
          </p:txBody>
        </p:sp>
        <p:grpSp>
          <p:nvGrpSpPr>
            <p:cNvPr id="43" name="그룹 42"/>
            <p:cNvGrpSpPr/>
            <p:nvPr/>
          </p:nvGrpSpPr>
          <p:grpSpPr>
            <a:xfrm>
              <a:off x="739304" y="3296426"/>
              <a:ext cx="5616624" cy="3893603"/>
              <a:chOff x="684607" y="3512326"/>
              <a:chExt cx="5616624" cy="3893603"/>
            </a:xfrm>
          </p:grpSpPr>
          <p:sp>
            <p:nvSpPr>
              <p:cNvPr id="38" name="TextBox 37"/>
              <p:cNvSpPr txBox="1"/>
              <p:nvPr/>
            </p:nvSpPr>
            <p:spPr>
              <a:xfrm>
                <a:off x="1369750" y="3574111"/>
                <a:ext cx="4931481" cy="3831818"/>
              </a:xfrm>
              <a:prstGeom prst="rect">
                <a:avLst/>
              </a:prstGeom>
              <a:noFill/>
              <a:ln>
                <a:noFill/>
                <a:prstDash val="sysDot"/>
              </a:ln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  <a:buFont typeface="Wingdings" pitchFamily="2" charset="2"/>
                  <a:buChar char="ü"/>
                </a:pPr>
                <a:r>
                  <a:rPr lang="en-US" altLang="ko-KR" dirty="0" smtClean="0">
                    <a:latin typeface="HY동녘B" pitchFamily="18" charset="-127"/>
                    <a:ea typeface="HY동녘B" pitchFamily="18" charset="-127"/>
                  </a:rPr>
                  <a:t> </a:t>
                </a:r>
                <a:r>
                  <a:rPr lang="ko-KR" altLang="en-US" dirty="0" err="1" smtClean="0">
                    <a:solidFill>
                      <a:srgbClr val="FF00FF"/>
                    </a:solidFill>
                    <a:latin typeface="HY동녘B" pitchFamily="18" charset="-127"/>
                    <a:ea typeface="HY동녘B" pitchFamily="18" charset="-127"/>
                  </a:rPr>
                  <a:t>보람</a:t>
                </a:r>
                <a:r>
                  <a:rPr lang="ko-KR" altLang="en-US" dirty="0" err="1" smtClean="0">
                    <a:latin typeface="HY동녘B" pitchFamily="18" charset="-127"/>
                    <a:ea typeface="HY동녘B" pitchFamily="18" charset="-127"/>
                  </a:rPr>
                  <a:t>있는</a:t>
                </a:r>
                <a:r>
                  <a:rPr lang="ko-KR" altLang="en-US" dirty="0" smtClean="0">
                    <a:latin typeface="HY동녘B" pitchFamily="18" charset="-127"/>
                    <a:ea typeface="HY동녘B" pitchFamily="18" charset="-127"/>
                  </a:rPr>
                  <a:t> </a:t>
                </a:r>
                <a:r>
                  <a:rPr lang="ko-KR" altLang="en-US" dirty="0" smtClean="0">
                    <a:solidFill>
                      <a:srgbClr val="FF00FF"/>
                    </a:solidFill>
                    <a:latin typeface="HY동녘B" pitchFamily="18" charset="-127"/>
                    <a:ea typeface="HY동녘B" pitchFamily="18" charset="-127"/>
                  </a:rPr>
                  <a:t>대학생활</a:t>
                </a:r>
                <a:r>
                  <a:rPr lang="ko-KR" altLang="en-US" dirty="0" smtClean="0">
                    <a:latin typeface="HY동녘B" pitchFamily="18" charset="-127"/>
                    <a:ea typeface="HY동녘B" pitchFamily="18" charset="-127"/>
                  </a:rPr>
                  <a:t>을 보내고 싶으신 분</a:t>
                </a:r>
                <a:endParaRPr lang="en-US" altLang="ko-KR" dirty="0" smtClean="0">
                  <a:latin typeface="HY동녘B" pitchFamily="18" charset="-127"/>
                  <a:ea typeface="HY동녘B" pitchFamily="18" charset="-127"/>
                </a:endParaRPr>
              </a:p>
              <a:p>
                <a:pPr>
                  <a:lnSpc>
                    <a:spcPct val="150000"/>
                  </a:lnSpc>
                  <a:buFont typeface="Wingdings" pitchFamily="2" charset="2"/>
                  <a:buChar char="ü"/>
                </a:pPr>
                <a:r>
                  <a:rPr lang="en-US" altLang="ko-KR" dirty="0" smtClean="0">
                    <a:latin typeface="HY동녘B" pitchFamily="18" charset="-127"/>
                    <a:ea typeface="HY동녘B" pitchFamily="18" charset="-127"/>
                  </a:rPr>
                  <a:t> </a:t>
                </a:r>
                <a:r>
                  <a:rPr lang="ko-KR" altLang="en-US" dirty="0" smtClean="0">
                    <a:solidFill>
                      <a:srgbClr val="00B0F0"/>
                    </a:solidFill>
                    <a:latin typeface="HY동녘B" pitchFamily="18" charset="-127"/>
                    <a:ea typeface="HY동녘B" pitchFamily="18" charset="-127"/>
                  </a:rPr>
                  <a:t>진로</a:t>
                </a:r>
                <a:r>
                  <a:rPr lang="ko-KR" altLang="en-US" dirty="0" smtClean="0">
                    <a:latin typeface="HY동녘B" pitchFamily="18" charset="-127"/>
                    <a:ea typeface="HY동녘B" pitchFamily="18" charset="-127"/>
                  </a:rPr>
                  <a:t>와 </a:t>
                </a:r>
                <a:r>
                  <a:rPr lang="ko-KR" altLang="en-US" dirty="0" smtClean="0">
                    <a:solidFill>
                      <a:srgbClr val="00B0F0"/>
                    </a:solidFill>
                    <a:latin typeface="HY동녘B" pitchFamily="18" charset="-127"/>
                    <a:ea typeface="HY동녘B" pitchFamily="18" charset="-127"/>
                  </a:rPr>
                  <a:t>취업</a:t>
                </a:r>
                <a:r>
                  <a:rPr lang="ko-KR" altLang="en-US" dirty="0" smtClean="0">
                    <a:latin typeface="HY동녘B" pitchFamily="18" charset="-127"/>
                    <a:ea typeface="HY동녘B" pitchFamily="18" charset="-127"/>
                  </a:rPr>
                  <a:t>이 고민되시는 분</a:t>
                </a:r>
                <a:endParaRPr lang="en-US" altLang="ko-KR" dirty="0" smtClean="0">
                  <a:latin typeface="HY동녘B" pitchFamily="18" charset="-127"/>
                  <a:ea typeface="HY동녘B" pitchFamily="18" charset="-127"/>
                </a:endParaRPr>
              </a:p>
              <a:p>
                <a:pPr>
                  <a:lnSpc>
                    <a:spcPct val="150000"/>
                  </a:lnSpc>
                  <a:buFont typeface="Wingdings" pitchFamily="2" charset="2"/>
                  <a:buChar char="ü"/>
                </a:pPr>
                <a:r>
                  <a:rPr lang="en-US" altLang="ko-KR" dirty="0" smtClean="0">
                    <a:latin typeface="HY동녘B" pitchFamily="18" charset="-127"/>
                    <a:ea typeface="HY동녘B" pitchFamily="18" charset="-127"/>
                  </a:rPr>
                  <a:t> </a:t>
                </a:r>
                <a:r>
                  <a:rPr lang="ko-KR" altLang="en-US" dirty="0" smtClean="0">
                    <a:latin typeface="HY동녘B" pitchFamily="18" charset="-127"/>
                    <a:ea typeface="HY동녘B" pitchFamily="18" charset="-127"/>
                  </a:rPr>
                  <a:t>나의 </a:t>
                </a:r>
                <a:r>
                  <a:rPr lang="ko-KR" altLang="en-US" dirty="0" smtClean="0">
                    <a:solidFill>
                      <a:srgbClr val="FFC000"/>
                    </a:solidFill>
                    <a:latin typeface="HY동녘B" pitchFamily="18" charset="-127"/>
                    <a:ea typeface="HY동녘B" pitchFamily="18" charset="-127"/>
                  </a:rPr>
                  <a:t>성격</a:t>
                </a:r>
                <a:r>
                  <a:rPr lang="ko-KR" altLang="en-US" dirty="0" smtClean="0">
                    <a:latin typeface="HY동녘B" pitchFamily="18" charset="-127"/>
                    <a:ea typeface="HY동녘B" pitchFamily="18" charset="-127"/>
                  </a:rPr>
                  <a:t>과 </a:t>
                </a:r>
                <a:r>
                  <a:rPr lang="ko-KR" altLang="en-US" dirty="0" smtClean="0">
                    <a:solidFill>
                      <a:srgbClr val="FFC000"/>
                    </a:solidFill>
                    <a:latin typeface="HY동녘B" pitchFamily="18" charset="-127"/>
                    <a:ea typeface="HY동녘B" pitchFamily="18" charset="-127"/>
                  </a:rPr>
                  <a:t>선호 경향</a:t>
                </a:r>
                <a:r>
                  <a:rPr lang="ko-KR" altLang="en-US" dirty="0" smtClean="0">
                    <a:latin typeface="HY동녘B" pitchFamily="18" charset="-127"/>
                    <a:ea typeface="HY동녘B" pitchFamily="18" charset="-127"/>
                  </a:rPr>
                  <a:t>이 궁금하신 분</a:t>
                </a:r>
                <a:endParaRPr lang="en-US" altLang="ko-KR" dirty="0" smtClean="0">
                  <a:latin typeface="HY동녘B" pitchFamily="18" charset="-127"/>
                  <a:ea typeface="HY동녘B" pitchFamily="18" charset="-127"/>
                </a:endParaRPr>
              </a:p>
              <a:p>
                <a:pPr>
                  <a:lnSpc>
                    <a:spcPct val="150000"/>
                  </a:lnSpc>
                  <a:buFont typeface="Wingdings" pitchFamily="2" charset="2"/>
                  <a:buChar char="ü"/>
                </a:pPr>
                <a:r>
                  <a:rPr lang="en-US" altLang="ko-KR" dirty="0" smtClean="0">
                    <a:latin typeface="HY동녘B" pitchFamily="18" charset="-127"/>
                    <a:ea typeface="HY동녘B" pitchFamily="18" charset="-127"/>
                  </a:rPr>
                  <a:t> </a:t>
                </a:r>
                <a:r>
                  <a:rPr lang="ko-KR" altLang="en-US" dirty="0" smtClean="0">
                    <a:solidFill>
                      <a:srgbClr val="FF0000"/>
                    </a:solidFill>
                    <a:latin typeface="HY동녘B" pitchFamily="18" charset="-127"/>
                    <a:ea typeface="HY동녘B" pitchFamily="18" charset="-127"/>
                  </a:rPr>
                  <a:t>적성</a:t>
                </a:r>
                <a:r>
                  <a:rPr lang="ko-KR" altLang="en-US" dirty="0" smtClean="0">
                    <a:latin typeface="HY동녘B" pitchFamily="18" charset="-127"/>
                    <a:ea typeface="HY동녘B" pitchFamily="18" charset="-127"/>
                  </a:rPr>
                  <a:t>과 </a:t>
                </a:r>
                <a:r>
                  <a:rPr lang="ko-KR" altLang="en-US" dirty="0" smtClean="0">
                    <a:solidFill>
                      <a:srgbClr val="FF0000"/>
                    </a:solidFill>
                    <a:latin typeface="HY동녘B" pitchFamily="18" charset="-127"/>
                    <a:ea typeface="HY동녘B" pitchFamily="18" charset="-127"/>
                  </a:rPr>
                  <a:t>흥미</a:t>
                </a:r>
                <a:r>
                  <a:rPr lang="ko-KR" altLang="en-US" dirty="0" smtClean="0">
                    <a:latin typeface="HY동녘B" pitchFamily="18" charset="-127"/>
                    <a:ea typeface="HY동녘B" pitchFamily="18" charset="-127"/>
                  </a:rPr>
                  <a:t>를 알고 싶으신 분</a:t>
                </a:r>
                <a:endParaRPr lang="en-US" altLang="ko-KR" dirty="0" smtClean="0">
                  <a:latin typeface="HY동녘B" pitchFamily="18" charset="-127"/>
                  <a:ea typeface="HY동녘B" pitchFamily="18" charset="-127"/>
                </a:endParaRPr>
              </a:p>
              <a:p>
                <a:pPr>
                  <a:lnSpc>
                    <a:spcPct val="150000"/>
                  </a:lnSpc>
                  <a:buFont typeface="Wingdings" pitchFamily="2" charset="2"/>
                  <a:buChar char="ü"/>
                </a:pPr>
                <a:r>
                  <a:rPr lang="en-US" altLang="ko-KR" dirty="0" smtClean="0">
                    <a:latin typeface="HY동녘B" pitchFamily="18" charset="-127"/>
                    <a:ea typeface="HY동녘B" pitchFamily="18" charset="-127"/>
                  </a:rPr>
                  <a:t> </a:t>
                </a:r>
                <a:r>
                  <a:rPr lang="ko-KR" altLang="en-US" dirty="0" smtClean="0">
                    <a:solidFill>
                      <a:srgbClr val="00B050"/>
                    </a:solidFill>
                    <a:latin typeface="HY동녘B" pitchFamily="18" charset="-127"/>
                    <a:ea typeface="HY동녘B" pitchFamily="18" charset="-127"/>
                  </a:rPr>
                  <a:t>이력서</a:t>
                </a:r>
                <a:r>
                  <a:rPr lang="en-US" altLang="ko-KR" dirty="0" smtClean="0">
                    <a:solidFill>
                      <a:srgbClr val="00B050"/>
                    </a:solidFill>
                    <a:latin typeface="HY동녘B" pitchFamily="18" charset="-127"/>
                    <a:ea typeface="HY동녘B" pitchFamily="18" charset="-127"/>
                  </a:rPr>
                  <a:t>, </a:t>
                </a:r>
                <a:r>
                  <a:rPr lang="ko-KR" altLang="en-US" dirty="0" smtClean="0">
                    <a:solidFill>
                      <a:srgbClr val="00B050"/>
                    </a:solidFill>
                    <a:latin typeface="HY동녘B" pitchFamily="18" charset="-127"/>
                    <a:ea typeface="HY동녘B" pitchFamily="18" charset="-127"/>
                  </a:rPr>
                  <a:t>자기소개서</a:t>
                </a:r>
                <a:r>
                  <a:rPr lang="ko-KR" altLang="en-US" dirty="0" smtClean="0">
                    <a:latin typeface="HY동녘B" pitchFamily="18" charset="-127"/>
                    <a:ea typeface="HY동녘B" pitchFamily="18" charset="-127"/>
                  </a:rPr>
                  <a:t>를 잘 쓰고 싶으신 분</a:t>
                </a:r>
                <a:endParaRPr lang="en-US" altLang="ko-KR" dirty="0" smtClean="0">
                  <a:latin typeface="HY동녘B" pitchFamily="18" charset="-127"/>
                  <a:ea typeface="HY동녘B" pitchFamily="18" charset="-127"/>
                </a:endParaRPr>
              </a:p>
              <a:p>
                <a:pPr>
                  <a:lnSpc>
                    <a:spcPct val="150000"/>
                  </a:lnSpc>
                  <a:buFont typeface="Wingdings" pitchFamily="2" charset="2"/>
                  <a:buChar char="ü"/>
                </a:pPr>
                <a:r>
                  <a:rPr lang="en-US" altLang="ko-KR" dirty="0" smtClean="0">
                    <a:latin typeface="HY동녘B" pitchFamily="18" charset="-127"/>
                    <a:ea typeface="HY동녘B" pitchFamily="18" charset="-127"/>
                  </a:rPr>
                  <a:t> </a:t>
                </a:r>
                <a:r>
                  <a:rPr lang="ko-KR" altLang="en-US" dirty="0" err="1" smtClean="0">
                    <a:latin typeface="HY동녘B" pitchFamily="18" charset="-127"/>
                    <a:ea typeface="HY동녘B" pitchFamily="18" charset="-127"/>
                  </a:rPr>
                  <a:t>호감형</a:t>
                </a:r>
                <a:r>
                  <a:rPr lang="ko-KR" altLang="en-US" dirty="0" smtClean="0">
                    <a:latin typeface="HY동녘B" pitchFamily="18" charset="-127"/>
                    <a:ea typeface="HY동녘B" pitchFamily="18" charset="-127"/>
                  </a:rPr>
                  <a:t> </a:t>
                </a:r>
                <a:r>
                  <a:rPr lang="ko-KR" altLang="en-US" dirty="0" smtClean="0">
                    <a:solidFill>
                      <a:srgbClr val="7030A0"/>
                    </a:solidFill>
                    <a:latin typeface="HY동녘B" pitchFamily="18" charset="-127"/>
                    <a:ea typeface="HY동녘B" pitchFamily="18" charset="-127"/>
                  </a:rPr>
                  <a:t>이미지</a:t>
                </a:r>
                <a:r>
                  <a:rPr lang="ko-KR" altLang="en-US" dirty="0" smtClean="0">
                    <a:latin typeface="HY동녘B" pitchFamily="18" charset="-127"/>
                    <a:ea typeface="HY동녘B" pitchFamily="18" charset="-127"/>
                  </a:rPr>
                  <a:t>를 연출하고 싶으신 분</a:t>
                </a:r>
                <a:endParaRPr lang="en-US" altLang="ko-KR" dirty="0" smtClean="0">
                  <a:latin typeface="HY동녘B" pitchFamily="18" charset="-127"/>
                  <a:ea typeface="HY동녘B" pitchFamily="18" charset="-127"/>
                </a:endParaRPr>
              </a:p>
              <a:p>
                <a:pPr>
                  <a:lnSpc>
                    <a:spcPct val="150000"/>
                  </a:lnSpc>
                  <a:buFont typeface="Wingdings" pitchFamily="2" charset="2"/>
                  <a:buChar char="ü"/>
                </a:pPr>
                <a:r>
                  <a:rPr lang="en-US" altLang="ko-KR" dirty="0" smtClean="0">
                    <a:latin typeface="HY동녘B" pitchFamily="18" charset="-127"/>
                    <a:ea typeface="HY동녘B" pitchFamily="18" charset="-127"/>
                  </a:rPr>
                  <a:t> </a:t>
                </a:r>
                <a:r>
                  <a:rPr lang="ko-KR" altLang="en-US" dirty="0" smtClean="0">
                    <a:solidFill>
                      <a:srgbClr val="0066FF"/>
                    </a:solidFill>
                    <a:latin typeface="HY동녘B" pitchFamily="18" charset="-127"/>
                    <a:ea typeface="HY동녘B" pitchFamily="18" charset="-127"/>
                  </a:rPr>
                  <a:t>아르바이트</a:t>
                </a:r>
                <a:r>
                  <a:rPr lang="ko-KR" altLang="en-US" dirty="0" smtClean="0">
                    <a:latin typeface="HY동녘B" pitchFamily="18" charset="-127"/>
                    <a:ea typeface="HY동녘B" pitchFamily="18" charset="-127"/>
                  </a:rPr>
                  <a:t> 또는 </a:t>
                </a:r>
                <a:r>
                  <a:rPr lang="ko-KR" altLang="en-US" dirty="0" smtClean="0">
                    <a:solidFill>
                      <a:srgbClr val="0066FF"/>
                    </a:solidFill>
                    <a:latin typeface="HY동녘B" pitchFamily="18" charset="-127"/>
                    <a:ea typeface="HY동녘B" pitchFamily="18" charset="-127"/>
                  </a:rPr>
                  <a:t>일자리</a:t>
                </a:r>
                <a:r>
                  <a:rPr lang="ko-KR" altLang="en-US" dirty="0" smtClean="0">
                    <a:latin typeface="HY동녘B" pitchFamily="18" charset="-127"/>
                    <a:ea typeface="HY동녘B" pitchFamily="18" charset="-127"/>
                  </a:rPr>
                  <a:t>가 필요하신 분</a:t>
                </a:r>
                <a:endParaRPr lang="en-US" altLang="ko-KR" dirty="0" smtClean="0">
                  <a:latin typeface="HY동녘B" pitchFamily="18" charset="-127"/>
                  <a:ea typeface="HY동녘B" pitchFamily="18" charset="-127"/>
                </a:endParaRPr>
              </a:p>
              <a:p>
                <a:pPr>
                  <a:lnSpc>
                    <a:spcPct val="150000"/>
                  </a:lnSpc>
                  <a:buFont typeface="Wingdings" pitchFamily="2" charset="2"/>
                  <a:buChar char="ü"/>
                </a:pPr>
                <a:r>
                  <a:rPr lang="en-US" altLang="ko-KR" dirty="0" smtClean="0">
                    <a:latin typeface="HY동녘B" pitchFamily="18" charset="-127"/>
                    <a:ea typeface="HY동녘B" pitchFamily="18" charset="-127"/>
                  </a:rPr>
                  <a:t> </a:t>
                </a:r>
                <a:r>
                  <a:rPr lang="ko-KR" altLang="en-US" dirty="0" smtClean="0">
                    <a:solidFill>
                      <a:srgbClr val="FF0000"/>
                    </a:solidFill>
                    <a:latin typeface="HY동녘B" pitchFamily="18" charset="-127"/>
                    <a:ea typeface="HY동녘B" pitchFamily="18" charset="-127"/>
                  </a:rPr>
                  <a:t>자신감</a:t>
                </a:r>
                <a:r>
                  <a:rPr lang="ko-KR" altLang="en-US" dirty="0" smtClean="0">
                    <a:latin typeface="HY동녘B" pitchFamily="18" charset="-127"/>
                    <a:ea typeface="HY동녘B" pitchFamily="18" charset="-127"/>
                  </a:rPr>
                  <a:t>을 찾고 싶으신 분</a:t>
                </a:r>
                <a:endParaRPr lang="en-US" altLang="ko-KR" dirty="0" smtClean="0">
                  <a:latin typeface="HY동녘B" pitchFamily="18" charset="-127"/>
                  <a:ea typeface="HY동녘B" pitchFamily="18" charset="-127"/>
                </a:endParaRPr>
              </a:p>
              <a:p>
                <a:pPr>
                  <a:lnSpc>
                    <a:spcPct val="150000"/>
                  </a:lnSpc>
                  <a:buFont typeface="Wingdings" pitchFamily="2" charset="2"/>
                  <a:buChar char="ü"/>
                </a:pPr>
                <a:r>
                  <a:rPr lang="en-US" altLang="ko-KR" dirty="0" smtClean="0">
                    <a:latin typeface="HY동녘B" pitchFamily="18" charset="-127"/>
                    <a:ea typeface="HY동녘B" pitchFamily="18" charset="-127"/>
                  </a:rPr>
                  <a:t> </a:t>
                </a:r>
                <a:r>
                  <a:rPr lang="ko-KR" altLang="en-US" dirty="0" smtClean="0">
                    <a:solidFill>
                      <a:srgbClr val="92D050"/>
                    </a:solidFill>
                    <a:latin typeface="HY동녘B" pitchFamily="18" charset="-127"/>
                    <a:ea typeface="HY동녘B" pitchFamily="18" charset="-127"/>
                  </a:rPr>
                  <a:t>고민거리</a:t>
                </a:r>
                <a:r>
                  <a:rPr lang="ko-KR" altLang="en-US" dirty="0" smtClean="0">
                    <a:latin typeface="HY동녘B" pitchFamily="18" charset="-127"/>
                    <a:ea typeface="HY동녘B" pitchFamily="18" charset="-127"/>
                  </a:rPr>
                  <a:t>로 하소연할 곳이 필요하신 분</a:t>
                </a:r>
                <a:endParaRPr lang="en-US" altLang="ko-KR" dirty="0" smtClean="0">
                  <a:latin typeface="HY동녘B" pitchFamily="18" charset="-127"/>
                  <a:ea typeface="HY동녘B" pitchFamily="18" charset="-127"/>
                </a:endParaRPr>
              </a:p>
            </p:txBody>
          </p:sp>
          <p:sp>
            <p:nvSpPr>
              <p:cNvPr id="39" name="모서리가 둥근 직사각형 38"/>
              <p:cNvSpPr/>
              <p:nvPr/>
            </p:nvSpPr>
            <p:spPr bwMode="auto">
              <a:xfrm>
                <a:off x="684607" y="3512326"/>
                <a:ext cx="5472608" cy="3888432"/>
              </a:xfrm>
              <a:prstGeom prst="roundRect">
                <a:avLst/>
              </a:prstGeom>
              <a:noFill/>
              <a:ln w="31750" cap="flat" cmpd="thickThin" algn="ctr">
                <a:solidFill>
                  <a:schemeClr val="tx1">
                    <a:lumMod val="65000"/>
                    <a:lumOff val="35000"/>
                  </a:schemeClr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342900" marR="0" indent="-342900" algn="l" defTabSz="914400" rtl="0" eaLnBrk="1" fontAlgn="base" latinLnBrk="1" hangingPunct="1">
                  <a:lnSpc>
                    <a:spcPct val="14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ko-KR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  <p:grpSp>
          <p:nvGrpSpPr>
            <p:cNvPr id="47" name="그룹 46"/>
            <p:cNvGrpSpPr/>
            <p:nvPr/>
          </p:nvGrpSpPr>
          <p:grpSpPr>
            <a:xfrm>
              <a:off x="-25400" y="3033649"/>
              <a:ext cx="1800200" cy="1629090"/>
              <a:chOff x="36116" y="2828631"/>
              <a:chExt cx="1800200" cy="1629090"/>
            </a:xfrm>
          </p:grpSpPr>
          <p:sp>
            <p:nvSpPr>
              <p:cNvPr id="42" name="폭발 2 41"/>
              <p:cNvSpPr/>
              <p:nvPr/>
            </p:nvSpPr>
            <p:spPr bwMode="auto">
              <a:xfrm rot="21265581">
                <a:off x="36116" y="2828631"/>
                <a:ext cx="1800200" cy="1629090"/>
              </a:xfrm>
              <a:prstGeom prst="irregularSeal2">
                <a:avLst/>
              </a:prstGeom>
              <a:solidFill>
                <a:srgbClr val="FFC000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342900" marR="0" indent="-342900" algn="l" defTabSz="914400" rtl="0" eaLnBrk="1" fontAlgn="base" latinLnBrk="1" hangingPunct="1">
                  <a:lnSpc>
                    <a:spcPct val="14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ko-KR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 rot="20995593">
                <a:off x="155847" y="3425852"/>
                <a:ext cx="1440160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3000" dirty="0" smtClean="0">
                    <a:solidFill>
                      <a:srgbClr val="FF0000"/>
                    </a:solidFill>
                    <a:latin typeface="+mj-ea"/>
                    <a:ea typeface="+mj-ea"/>
                  </a:rPr>
                  <a:t>집중</a:t>
                </a:r>
                <a:r>
                  <a:rPr lang="en-US" altLang="ko-KR" sz="3000" dirty="0" smtClean="0">
                    <a:solidFill>
                      <a:srgbClr val="FF0000"/>
                    </a:solidFill>
                    <a:latin typeface="+mj-ea"/>
                    <a:ea typeface="+mj-ea"/>
                  </a:rPr>
                  <a:t>!!!</a:t>
                </a:r>
                <a:endParaRPr lang="ko-KR" altLang="en-US" sz="3000" dirty="0">
                  <a:solidFill>
                    <a:srgbClr val="FF0000"/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4" name="TextBox 23"/>
          <p:cNvSpPr txBox="1"/>
          <p:nvPr/>
        </p:nvSpPr>
        <p:spPr>
          <a:xfrm rot="21084613">
            <a:off x="-770593" y="430609"/>
            <a:ext cx="68580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ko-KR" altLang="en-US" sz="3000" b="1" dirty="0" smtClean="0">
                <a:solidFill>
                  <a:srgbClr val="0000FF"/>
                </a:solidFill>
                <a:latin typeface="+mj-ea"/>
                <a:ea typeface="+mj-ea"/>
              </a:rPr>
              <a:t>대</a:t>
            </a:r>
            <a:r>
              <a:rPr lang="ko-KR" altLang="en-US" sz="3500" b="1" dirty="0" smtClean="0">
                <a:solidFill>
                  <a:srgbClr val="0000FF"/>
                </a:solidFill>
                <a:latin typeface="+mj-ea"/>
                <a:ea typeface="+mj-ea"/>
              </a:rPr>
              <a:t>학</a:t>
            </a:r>
            <a:r>
              <a:rPr lang="ko-KR" altLang="en-US" sz="3000" b="1" dirty="0" smtClean="0">
                <a:solidFill>
                  <a:srgbClr val="FF00FF"/>
                </a:solidFill>
                <a:latin typeface="+mj-ea"/>
                <a:ea typeface="+mj-ea"/>
              </a:rPr>
              <a:t>청</a:t>
            </a:r>
            <a:r>
              <a:rPr lang="ko-KR" altLang="en-US" sz="3500" b="1" dirty="0" smtClean="0">
                <a:solidFill>
                  <a:srgbClr val="FF00FF"/>
                </a:solidFill>
                <a:latin typeface="+mj-ea"/>
                <a:ea typeface="+mj-ea"/>
              </a:rPr>
              <a:t>년</a:t>
            </a:r>
            <a:r>
              <a:rPr lang="ko-KR" altLang="en-US" sz="3000" b="1" dirty="0" smtClean="0">
                <a:solidFill>
                  <a:srgbClr val="006600"/>
                </a:solidFill>
                <a:latin typeface="+mj-ea"/>
                <a:ea typeface="+mj-ea"/>
              </a:rPr>
              <a:t>고</a:t>
            </a:r>
            <a:r>
              <a:rPr lang="ko-KR" altLang="en-US" sz="4000" b="1" dirty="0" smtClean="0">
                <a:solidFill>
                  <a:srgbClr val="006600"/>
                </a:solidFill>
                <a:latin typeface="+mj-ea"/>
                <a:ea typeface="+mj-ea"/>
              </a:rPr>
              <a:t>용</a:t>
            </a:r>
            <a:r>
              <a:rPr lang="ko-KR" altLang="en-US" sz="3000" b="1" dirty="0" smtClean="0">
                <a:solidFill>
                  <a:srgbClr val="C00000"/>
                </a:solidFill>
                <a:latin typeface="+mj-ea"/>
                <a:ea typeface="+mj-ea"/>
              </a:rPr>
              <a:t>센</a:t>
            </a:r>
            <a:r>
              <a:rPr lang="ko-KR" altLang="en-US" sz="4000" b="1" dirty="0" smtClean="0">
                <a:solidFill>
                  <a:srgbClr val="C00000"/>
                </a:solidFill>
                <a:latin typeface="+mj-ea"/>
                <a:ea typeface="+mj-ea"/>
              </a:rPr>
              <a:t>터</a:t>
            </a:r>
            <a:r>
              <a:rPr lang="ko-KR" altLang="en-US" sz="3000" b="1" dirty="0" smtClean="0">
                <a:solidFill>
                  <a:srgbClr val="C00000"/>
                </a:solidFill>
                <a:latin typeface="+mj-ea"/>
                <a:ea typeface="+mj-ea"/>
              </a:rPr>
              <a:t> </a:t>
            </a:r>
            <a:r>
              <a:rPr lang="ko-KR" altLang="en-US" sz="3000" b="1" dirty="0" smtClean="0">
                <a:latin typeface="+mj-ea"/>
                <a:ea typeface="+mj-ea"/>
              </a:rPr>
              <a:t>방문</a:t>
            </a:r>
            <a:r>
              <a:rPr lang="en-US" altLang="ko-KR" sz="3000" b="1" dirty="0" smtClean="0">
                <a:latin typeface="+mj-ea"/>
                <a:ea typeface="+mj-ea"/>
              </a:rPr>
              <a:t>!</a:t>
            </a:r>
          </a:p>
          <a:p>
            <a:pPr algn="ctr">
              <a:lnSpc>
                <a:spcPts val="4500"/>
              </a:lnSpc>
            </a:pPr>
            <a:r>
              <a:rPr lang="ko-KR" altLang="en-US" sz="2600" b="1" dirty="0" smtClean="0">
                <a:latin typeface="+mj-ea"/>
                <a:ea typeface="+mj-ea"/>
              </a:rPr>
              <a:t>어</a:t>
            </a:r>
            <a:r>
              <a:rPr lang="ko-KR" altLang="en-US" sz="3000" b="1" dirty="0" smtClean="0">
                <a:latin typeface="+mj-ea"/>
                <a:ea typeface="+mj-ea"/>
              </a:rPr>
              <a:t>렵</a:t>
            </a:r>
            <a:r>
              <a:rPr lang="ko-KR" altLang="en-US" sz="3500" b="1" dirty="0" smtClean="0">
                <a:latin typeface="+mj-ea"/>
                <a:ea typeface="+mj-ea"/>
              </a:rPr>
              <a:t>지</a:t>
            </a:r>
            <a:r>
              <a:rPr lang="ko-KR" altLang="en-US" sz="3000" b="1" dirty="0" smtClean="0">
                <a:latin typeface="+mj-ea"/>
                <a:ea typeface="+mj-ea"/>
              </a:rPr>
              <a:t> 않아</a:t>
            </a:r>
            <a:r>
              <a:rPr lang="en-US" altLang="ko-KR" sz="3000" b="1" dirty="0" smtClean="0">
                <a:latin typeface="+mj-ea"/>
                <a:ea typeface="+mj-ea"/>
              </a:rPr>
              <a:t>~~</a:t>
            </a:r>
            <a:r>
              <a:rPr lang="ko-KR" altLang="en-US" sz="3600" b="1" dirty="0" smtClean="0">
                <a:latin typeface="+mj-ea"/>
                <a:ea typeface="+mj-ea"/>
              </a:rPr>
              <a:t>요</a:t>
            </a:r>
            <a:r>
              <a:rPr lang="en-US" altLang="ko-KR" sz="3600" b="1" dirty="0" smtClean="0">
                <a:latin typeface="+mj-ea"/>
                <a:ea typeface="+mj-ea"/>
              </a:rPr>
              <a:t>!!</a:t>
            </a:r>
            <a:endParaRPr lang="ko-KR" altLang="en-US" sz="3600" b="1" dirty="0">
              <a:latin typeface="+mj-ea"/>
              <a:ea typeface="+mj-e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79194" y="8642450"/>
            <a:ext cx="5301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☎ 대학청년고용센터 </a:t>
            </a:r>
            <a:r>
              <a:rPr lang="en-US" altLang="ko-KR" b="1" dirty="0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: 054)260-5253~4</a:t>
            </a:r>
            <a:endParaRPr lang="ko-KR" altLang="en-US" b="1" dirty="0">
              <a:solidFill>
                <a:srgbClr val="0000FF"/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디자인 사용자 지정">
  <a:themeElements>
    <a:clrScheme name="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디자인 사용자 지정">
      <a:majorFont>
        <a:latin typeface="HY헤드라인M"/>
        <a:ea typeface="HY헤드라인M"/>
        <a:cs typeface=""/>
      </a:majorFont>
      <a:minorFont>
        <a:latin typeface="HY견고딕"/>
        <a:ea typeface="HY견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99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1" hangingPunct="1">
          <a:lnSpc>
            <a:spcPct val="14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Y견고딕" pitchFamily="18" charset="-127"/>
            <a:ea typeface="HY견고딕" pitchFamily="18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99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1" hangingPunct="1">
          <a:lnSpc>
            <a:spcPct val="14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Y견고딕" pitchFamily="18" charset="-127"/>
            <a:ea typeface="HY견고딕" pitchFamily="18" charset="-127"/>
          </a:defRPr>
        </a:defPPr>
      </a:lstStyle>
    </a:lnDef>
  </a:objectDefaults>
  <a:extraClrSchemeLst>
    <a:extraClrScheme>
      <a:clrScheme name="디자인 사용자 지정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726</TotalTime>
  <Words>224</Words>
  <Application>Microsoft Office PowerPoint</Application>
  <PresentationFormat>화면 슬라이드 쇼(4:3)</PresentationFormat>
  <Paragraphs>47</Paragraphs>
  <Slides>2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디자인 사용자 지정</vt:lpstr>
      <vt:lpstr>슬라이드 1</vt:lpstr>
      <vt:lpstr>슬라이드 2</vt:lpstr>
    </vt:vector>
  </TitlesOfParts>
  <Company>SUNLIN_COLLEGE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sunlin</dc:creator>
  <cp:lastModifiedBy>sunlin</cp:lastModifiedBy>
  <cp:revision>60</cp:revision>
  <dcterms:created xsi:type="dcterms:W3CDTF">2011-03-10T05:17:44Z</dcterms:created>
  <dcterms:modified xsi:type="dcterms:W3CDTF">2012-03-07T01:40:05Z</dcterms:modified>
</cp:coreProperties>
</file>